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8"/>
  </p:notesMasterIdLst>
  <p:sldIdLst>
    <p:sldId id="2146846560" r:id="rId2"/>
    <p:sldId id="2145703814" r:id="rId3"/>
    <p:sldId id="449" r:id="rId4"/>
    <p:sldId id="2146846559" r:id="rId5"/>
    <p:sldId id="2146846561" r:id="rId6"/>
    <p:sldId id="21468465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AAFEFE-344F-420E-916C-8CA8E07326A0}" v="52" dt="2023-03-31T19:54:54.6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AF281-A926-4B5E-A225-F5FE4B3AF47A}" type="datetimeFigureOut">
              <a:rPr lang="en-US" smtClean="0"/>
              <a:t>4/10/25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0E566-BC7D-4CB2-A5FF-1F4B7CAB4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81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ABFFE-A68A-A545-9BBF-5B43790BA0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661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took the 4oz straw cup in mint for 2023 set; 1200 stores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ABFFE-A68A-A545-9BBF-5B43790BA09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35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took the 4oz straw cup in mint for 2023 set; 1200 stores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ABFFE-A68A-A545-9BBF-5B43790BA09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224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758437-1AC5-4044-9513-814122FC83ED}"/>
              </a:ext>
            </a:extLst>
          </p:cNvPr>
          <p:cNvSpPr txBox="1"/>
          <p:nvPr userDrawn="1"/>
        </p:nvSpPr>
        <p:spPr>
          <a:xfrm>
            <a:off x="384048" y="356616"/>
            <a:ext cx="11430000" cy="457200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en-US" sz="3200" dirty="0">
                <a:solidFill>
                  <a:schemeClr val="accent5"/>
                </a:solidFill>
                <a:latin typeface="MarselisSlabOT" panose="02010504030101020102" pitchFamily="2" charset="77"/>
              </a:rPr>
              <a:t>MISSION STATEMENT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E8EE6-748C-D14A-952F-35A6CC5BB8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2EF796C7-CFF1-AB45-BE35-56F4FCB41A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59" b="8811"/>
          <a:stretch/>
        </p:blipFill>
        <p:spPr>
          <a:xfrm>
            <a:off x="1752600" y="914400"/>
            <a:ext cx="8028339" cy="529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6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0B7094A-1A5D-294E-82CE-5CDE99D1DD4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9600" y="1371600"/>
            <a:ext cx="50292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Image Icon                                             Select “No Fill” if Image has transparent background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2160A26-B409-674D-A8F9-BB81E08FAF4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553200" y="1371600"/>
            <a:ext cx="50292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Image Icon                                             Select “No Fill” if Image has transparent background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3F6DD0-EC52-3249-812C-16F25F84A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9BA854-442D-CF40-9D07-1446E948CE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762000"/>
            <a:ext cx="11430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9CE86-7BF1-CD4B-9980-F25EAED8931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05FB0A-2718-8A41-A6E9-3ED85DB154B3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6099048" y="137160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6429FB8-7F12-1348-B1B5-B4C21A68A0D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609600" y="6019800"/>
            <a:ext cx="502920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MarselisSlabOT" panose="02010504030101020102" pitchFamily="2" charset="77"/>
              </a:defRPr>
            </a:lvl1pPr>
          </a:lstStyle>
          <a:p>
            <a:pPr lvl="0"/>
            <a:r>
              <a:rPr lang="en-US" dirty="0"/>
              <a:t>Click to Edit Image Label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B1D2C825-A417-544C-978B-4C8B2512B67D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553200" y="6019800"/>
            <a:ext cx="5029187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MarselisSlabOT" panose="02010504030101020102" pitchFamily="2" charset="77"/>
              </a:defRPr>
            </a:lvl1pPr>
          </a:lstStyle>
          <a:p>
            <a:pPr lvl="0"/>
            <a:r>
              <a:rPr lang="en-US" dirty="0"/>
              <a:t>Click to Edit Image Label</a:t>
            </a:r>
          </a:p>
        </p:txBody>
      </p:sp>
    </p:spTree>
    <p:extLst>
      <p:ext uri="{BB962C8B-B14F-4D97-AF65-F5344CB8AC3E}">
        <p14:creationId xmlns:p14="http://schemas.microsoft.com/office/powerpoint/2010/main" val="4113849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745F84A-9525-2541-8AF2-8596C438BA0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95800" y="1371600"/>
            <a:ext cx="32004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Image Icon             Select “No Fill” if Image has transparent background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75D7B57-B5F8-224F-B2CC-952387ABEC8F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9600" y="1371600"/>
            <a:ext cx="32004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Image Icon             Select “No Fill” if Image has transparent background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A83F50-BAD3-F542-AC07-349F6AA361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A90FBD-B6F9-074A-8F84-057CCC811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762000"/>
            <a:ext cx="11430000" cy="4572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B0BC2-14B6-6042-836E-0B9C6E334B3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32D5A-C768-8141-B814-C0C228F63E4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82000" y="1371600"/>
            <a:ext cx="3200400" cy="457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C71323C-BC8A-4447-8AB0-1E0198897CBC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4160520" y="137160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8118C2-4F4D-0A43-82F4-1FE350390EF0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8046720" y="137160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468719-CC77-924B-BC48-DC9F7FD1BFA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6019800"/>
            <a:ext cx="10972800" cy="4572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32177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E32EE8B-C2F8-CD42-9A51-7D34B576905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382000" y="1371600"/>
            <a:ext cx="32004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Image Icon             Select “No Fill” if Image has transparent background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745F84A-9525-2541-8AF2-8596C438BA0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95800" y="1371600"/>
            <a:ext cx="32004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Image Icon             Select “No Fill” if Image has transparent background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75D7B57-B5F8-224F-B2CC-952387ABEC8F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13348" y="1371600"/>
            <a:ext cx="32004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Image Icon             Select “No Fill” if Image has transparent background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A83F50-BAD3-F542-AC07-349F6AA361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A90FBD-B6F9-074A-8F84-057CCC811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762000"/>
            <a:ext cx="11430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B0BC2-14B6-6042-836E-0B9C6E334B3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8A56C1-7E73-6444-949F-F4D63EDF79C1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4160520" y="137160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15465A-0650-E546-A54B-6DCBCD695B4E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8046720" y="137160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18183508-D268-CC44-96D8-970F41D818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6016914"/>
            <a:ext cx="320040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MarselisSlabOT" panose="02010504030101020102" pitchFamily="2" charset="77"/>
              </a:defRPr>
            </a:lvl1pPr>
          </a:lstStyle>
          <a:p>
            <a:pPr lvl="0"/>
            <a:r>
              <a:rPr lang="en-US" dirty="0"/>
              <a:t>Click to Edit Image Label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87DA4B9A-0FBA-1E4E-B598-F0EA3BD4AF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95799" y="6016914"/>
            <a:ext cx="320040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MarselisSlabOT" panose="02010504030101020102" pitchFamily="2" charset="77"/>
              </a:defRPr>
            </a:lvl1pPr>
          </a:lstStyle>
          <a:p>
            <a:pPr lvl="0"/>
            <a:r>
              <a:rPr lang="en-US" dirty="0"/>
              <a:t>Click to Edit Image Label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3F3A56E-67FC-9244-A354-C41DBA733A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0" y="6019800"/>
            <a:ext cx="320040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MarselisSlabOT" panose="02010504030101020102" pitchFamily="2" charset="77"/>
              </a:defRPr>
            </a:lvl1pPr>
          </a:lstStyle>
          <a:p>
            <a:pPr lvl="0"/>
            <a:r>
              <a:rPr lang="en-US" dirty="0"/>
              <a:t>Click to Edit Image Label</a:t>
            </a:r>
          </a:p>
        </p:txBody>
      </p:sp>
    </p:spTree>
    <p:extLst>
      <p:ext uri="{BB962C8B-B14F-4D97-AF65-F5344CB8AC3E}">
        <p14:creationId xmlns:p14="http://schemas.microsoft.com/office/powerpoint/2010/main" val="3190551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2AD2D09-DC0F-B04B-A9E7-588F13FFF7F9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12648" y="1371600"/>
            <a:ext cx="109728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3F6DD0-EC52-3249-812C-16F25F84A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C4F1C8-41B0-6841-AE0E-41A4BD5933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6019800"/>
            <a:ext cx="10972800" cy="4572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000">
                <a:solidFill>
                  <a:schemeClr val="tx1"/>
                </a:solidFill>
                <a:latin typeface="MarselisSlabOT" panose="02010504030101020102" pitchFamily="2" charset="77"/>
              </a:defRPr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40601-B5EC-774A-9618-CE7D1A83CCA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E43FB7-A510-7D41-B5D5-02AA9032DE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1000" y="762000"/>
            <a:ext cx="11430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1693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(Left) +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266BBC-CFCB-E745-A4DF-EB6752173C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53200" y="1371600"/>
            <a:ext cx="5029200" cy="457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3F6DD0-EC52-3249-812C-16F25F84A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9BA854-442D-CF40-9D07-1446E948CE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762000"/>
            <a:ext cx="11430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2AD2D09-DC0F-B04B-A9E7-588F13FFF7F9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09600" y="1371600"/>
            <a:ext cx="50292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EEA0E-F270-D440-B916-946F851DD57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20C95B-33E5-8948-9E92-4AF094CA72DA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6099048" y="137160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0DC2AF-5F3D-1643-A307-4B4C658837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6019800"/>
            <a:ext cx="10972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234309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(Right) +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266BBC-CFCB-E745-A4DF-EB6752173C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" y="1371600"/>
            <a:ext cx="5029200" cy="457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3F6DD0-EC52-3249-812C-16F25F84A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9BA854-442D-CF40-9D07-1446E948CE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762000"/>
            <a:ext cx="11430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2AD2D09-DC0F-B04B-A9E7-588F13FFF7F9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556248" y="1371600"/>
            <a:ext cx="50292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E7009E-6366-5343-B9CD-8FDFC00F8C7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2E789B-4ED0-CE40-9868-AC57F54FD63B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6099048" y="137160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8D56E3-6348-B044-8444-697192DD94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6019800"/>
            <a:ext cx="10972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980173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F6DD0-EC52-3249-812C-16F25F84A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9BA854-442D-CF40-9D07-1446E948CE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762000"/>
            <a:ext cx="11430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2AD2D09-DC0F-B04B-A9E7-588F13FFF7F9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09600" y="1371600"/>
            <a:ext cx="50292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6CAC55E9-7F05-B849-A07C-553211C0D3DA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6553200" y="1371600"/>
            <a:ext cx="50292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9CE86-7BF1-CD4B-9980-F25EAED8931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05FB0A-2718-8A41-A6E9-3ED85DB154B3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6099048" y="137160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35E0A7-54F4-584B-962E-8A7588E911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6019800"/>
            <a:ext cx="10972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866379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BE23D852-B098-AD4E-B5EF-27D6BBB63A60}"/>
              </a:ext>
            </a:extLst>
          </p:cNvPr>
          <p:cNvSpPr>
            <a:spLocks noGrp="1"/>
          </p:cNvSpPr>
          <p:nvPr>
            <p:ph type="chart" sz="quarter" idx="28" hasCustomPrompt="1"/>
          </p:nvPr>
        </p:nvSpPr>
        <p:spPr>
          <a:xfrm>
            <a:off x="4495800" y="1371600"/>
            <a:ext cx="32004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20" name="Chart Placeholder 19">
            <a:extLst>
              <a:ext uri="{FF2B5EF4-FFF2-40B4-BE49-F238E27FC236}">
                <a16:creationId xmlns:a16="http://schemas.microsoft.com/office/drawing/2014/main" id="{785AF943-8607-A346-AD42-AE4BE0FABDB6}"/>
              </a:ext>
            </a:extLst>
          </p:cNvPr>
          <p:cNvSpPr>
            <a:spLocks noGrp="1"/>
          </p:cNvSpPr>
          <p:nvPr>
            <p:ph type="chart" sz="quarter" idx="29" hasCustomPrompt="1"/>
          </p:nvPr>
        </p:nvSpPr>
        <p:spPr>
          <a:xfrm>
            <a:off x="8378825" y="1371600"/>
            <a:ext cx="3203575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8A56C1-7E73-6444-949F-F4D63EDF79C1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4160520" y="137160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15465A-0650-E546-A54B-6DCBCD695B4E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8046720" y="137160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04320AC5-3525-7B4E-B7E3-B8F923C23730}"/>
              </a:ext>
            </a:extLst>
          </p:cNvPr>
          <p:cNvSpPr>
            <a:spLocks noGrp="1"/>
          </p:cNvSpPr>
          <p:nvPr>
            <p:ph type="chart" sz="quarter" idx="25" hasCustomPrompt="1"/>
          </p:nvPr>
        </p:nvSpPr>
        <p:spPr>
          <a:xfrm>
            <a:off x="609600" y="1371600"/>
            <a:ext cx="3203575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A83F50-BAD3-F542-AC07-349F6AA361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A90FBD-B6F9-074A-8F84-057CCC811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762000"/>
            <a:ext cx="11430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B0BC2-14B6-6042-836E-0B9C6E334B3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BED970-D1C6-2440-9076-525C8903BA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6019800"/>
            <a:ext cx="10972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984586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3E426-613A-D040-B887-7C2E75D4B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2896626-DDFB-954B-A790-75351C9299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762000"/>
            <a:ext cx="11430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E8EE6-748C-D14A-952F-35A6CC5BB8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DBDB77-C176-5245-B9AC-132A890C82E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9600" y="1371600"/>
            <a:ext cx="109728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DE6F83-5D40-8B48-84DA-B7E45F4F62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6019800"/>
            <a:ext cx="10972800" cy="4572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00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2961546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 (Left) +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322D10-B2AE-B546-8BE3-249629FAA76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9600" y="1371600"/>
            <a:ext cx="50292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266BBC-CFCB-E745-A4DF-EB6752173C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53200" y="1371600"/>
            <a:ext cx="5029200" cy="457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3F6DD0-EC52-3249-812C-16F25F84A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9BA854-442D-CF40-9D07-1446E948CE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762000"/>
            <a:ext cx="11430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EEA0E-F270-D440-B916-946F851DD57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93103-8EF3-384D-AA2B-3FBDEB4288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6019800"/>
            <a:ext cx="10972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44DA34-1A40-CA45-B0E7-9D3C8CEC29F2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6099048" y="137160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62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Are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758437-1AC5-4044-9513-814122FC83ED}"/>
              </a:ext>
            </a:extLst>
          </p:cNvPr>
          <p:cNvSpPr txBox="1"/>
          <p:nvPr userDrawn="1"/>
        </p:nvSpPr>
        <p:spPr>
          <a:xfrm>
            <a:off x="384048" y="356616"/>
            <a:ext cx="11430000" cy="457200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en-US" sz="3200" dirty="0">
                <a:solidFill>
                  <a:schemeClr val="accent5"/>
                </a:solidFill>
                <a:latin typeface="MarselisSlabOT" panose="02010504030101020102" pitchFamily="2" charset="77"/>
              </a:rPr>
              <a:t>WE ARE STATEMENT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E8EE6-748C-D14A-952F-35A6CC5BB8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96F69B-3EB2-8945-94DD-E4029F7EEF4C}"/>
              </a:ext>
            </a:extLst>
          </p:cNvPr>
          <p:cNvSpPr txBox="1"/>
          <p:nvPr userDrawn="1"/>
        </p:nvSpPr>
        <p:spPr>
          <a:xfrm>
            <a:off x="609600" y="1981200"/>
            <a:ext cx="10972800" cy="3657600"/>
          </a:xfrm>
          <a:prstGeom prst="rect">
            <a:avLst/>
          </a:prstGeom>
          <a:noFill/>
        </p:spPr>
        <p:txBody>
          <a:bodyPr vert="horz" wrap="square" rtlCol="0" anchor="t">
            <a:noAutofit/>
          </a:bodyPr>
          <a:lstStyle/>
          <a:p>
            <a:pPr marL="0" indent="0" algn="ctr">
              <a:buNone/>
            </a:pPr>
            <a:r>
              <a:rPr lang="en-US" sz="3600" spc="0" dirty="0">
                <a:solidFill>
                  <a:schemeClr val="tx1"/>
                </a:solidFill>
                <a:latin typeface="MarselisSlabOT" panose="02010504030101020102" pitchFamily="2" charset="77"/>
              </a:rPr>
              <a:t>We are a responsible, global company</a:t>
            </a:r>
          </a:p>
          <a:p>
            <a:pPr marL="0" indent="0" algn="ctr">
              <a:buNone/>
            </a:pPr>
            <a:r>
              <a:rPr lang="en-US" sz="3600" spc="0" dirty="0">
                <a:solidFill>
                  <a:schemeClr val="tx1"/>
                </a:solidFill>
                <a:latin typeface="MarselisSlabOT" panose="02010504030101020102" pitchFamily="2" charset="77"/>
              </a:rPr>
              <a:t>in which everyone is treated with respect</a:t>
            </a:r>
          </a:p>
          <a:p>
            <a:pPr marL="0" indent="0" algn="ctr">
              <a:buNone/>
            </a:pPr>
            <a:r>
              <a:rPr lang="en-US" sz="3600" spc="0" dirty="0">
                <a:solidFill>
                  <a:schemeClr val="tx1"/>
                </a:solidFill>
                <a:latin typeface="MarselisSlabOT" panose="02010504030101020102" pitchFamily="2" charset="77"/>
              </a:rPr>
              <a:t>including our customers.  </a:t>
            </a:r>
            <a:br>
              <a:rPr lang="en-US" sz="3600" spc="0" dirty="0">
                <a:solidFill>
                  <a:schemeClr val="tx1"/>
                </a:solidFill>
                <a:latin typeface="MarselisSlabOT" panose="02010504030101020102" pitchFamily="2" charset="77"/>
              </a:rPr>
            </a:br>
            <a:endParaRPr lang="en-US" sz="3600" spc="0" dirty="0">
              <a:solidFill>
                <a:schemeClr val="tx1"/>
              </a:solidFill>
              <a:latin typeface="MarselisSlabOT" panose="02010504030101020102" pitchFamily="2" charset="77"/>
            </a:endParaRPr>
          </a:p>
          <a:p>
            <a:pPr marL="0" indent="0" algn="ctr">
              <a:buNone/>
            </a:pPr>
            <a:r>
              <a:rPr lang="en-US" sz="3600" spc="0" dirty="0">
                <a:solidFill>
                  <a:schemeClr val="tx1"/>
                </a:solidFill>
                <a:latin typeface="MarselisSlabOT" panose="02010504030101020102" pitchFamily="2" charset="77"/>
              </a:rPr>
              <a:t>We celebrate PROGRESS</a:t>
            </a:r>
            <a:br>
              <a:rPr lang="en-US" sz="3600" spc="0" dirty="0">
                <a:solidFill>
                  <a:schemeClr val="tx1"/>
                </a:solidFill>
                <a:latin typeface="MarselisSlabOT" panose="02010504030101020102" pitchFamily="2" charset="77"/>
              </a:rPr>
            </a:br>
            <a:r>
              <a:rPr lang="en-US" sz="3600" spc="0" dirty="0">
                <a:solidFill>
                  <a:schemeClr val="tx1"/>
                </a:solidFill>
                <a:latin typeface="MarselisSlabOT" panose="02010504030101020102" pitchFamily="2" charset="77"/>
              </a:rPr>
              <a:t>not perfection.</a:t>
            </a:r>
          </a:p>
        </p:txBody>
      </p:sp>
    </p:spTree>
    <p:extLst>
      <p:ext uri="{BB962C8B-B14F-4D97-AF65-F5344CB8AC3E}">
        <p14:creationId xmlns:p14="http://schemas.microsoft.com/office/powerpoint/2010/main" val="3670128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 (Right) +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322D10-B2AE-B546-8BE3-249629FAA76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553200" y="1371600"/>
            <a:ext cx="50292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266BBC-CFCB-E745-A4DF-EB6752173C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" y="1371600"/>
            <a:ext cx="5029200" cy="457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3F6DD0-EC52-3249-812C-16F25F84A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9BA854-442D-CF40-9D07-1446E948CE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762000"/>
            <a:ext cx="11430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EEA0E-F270-D440-B916-946F851DD57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2524AD-8A52-4543-B627-ACF12BFB7DAF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6099048" y="137160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BA2341-3A88-C24B-BA7E-5C93988CEB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6019800"/>
            <a:ext cx="10972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493379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0B7094A-1A5D-294E-82CE-5CDE99D1DD4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9600" y="1371600"/>
            <a:ext cx="50292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Chart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2160A26-B409-674D-A8F9-BB81E08FAF4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553200" y="1371600"/>
            <a:ext cx="50292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Chart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3F6DD0-EC52-3249-812C-16F25F84A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9BA854-442D-CF40-9D07-1446E948CE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762000"/>
            <a:ext cx="11430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9CE86-7BF1-CD4B-9980-F25EAED8931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05FB0A-2718-8A41-A6E9-3ED85DB154B3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6099048" y="137160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35E0A7-54F4-584B-962E-8A7588E911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6019800"/>
            <a:ext cx="10972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398626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+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745F84A-9525-2541-8AF2-8596C438BA0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95800" y="1371600"/>
            <a:ext cx="32004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75D7B57-B5F8-224F-B2CC-952387ABEC8F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9600" y="1371600"/>
            <a:ext cx="32004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A83F50-BAD3-F542-AC07-349F6AA361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A90FBD-B6F9-074A-8F84-057CCC811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762000"/>
            <a:ext cx="11430000" cy="4572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B0BC2-14B6-6042-836E-0B9C6E334B3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32D5A-C768-8141-B814-C0C228F63E4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82000" y="1371600"/>
            <a:ext cx="3200400" cy="457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C71323C-BC8A-4447-8AB0-1E0198897CBC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4160520" y="137160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8118C2-4F4D-0A43-82F4-1FE350390EF0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8046720" y="137160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468719-CC77-924B-BC48-DC9F7FD1BFA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6019800"/>
            <a:ext cx="10972800" cy="4572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4106207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E32EE8B-C2F8-CD42-9A51-7D34B576905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382000" y="1371600"/>
            <a:ext cx="32004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745F84A-9525-2541-8AF2-8596C438BA0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95800" y="1371600"/>
            <a:ext cx="32004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75D7B57-B5F8-224F-B2CC-952387ABEC8F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13348" y="1371600"/>
            <a:ext cx="32004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A83F50-BAD3-F542-AC07-349F6AA361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A90FBD-B6F9-074A-8F84-057CCC811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762000"/>
            <a:ext cx="11430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B0BC2-14B6-6042-836E-0B9C6E334B3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8A56C1-7E73-6444-949F-F4D63EDF79C1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4160520" y="137160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15465A-0650-E546-A54B-6DCBCD695B4E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8046720" y="137160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BED970-D1C6-2440-9076-525C8903BA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6019800"/>
            <a:ext cx="10972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685574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F02F56-3070-9C44-8DFC-B216133246CE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381000" y="3520440"/>
            <a:ext cx="502920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2" name="Text Placeholder 9">
            <a:extLst>
              <a:ext uri="{FF2B5EF4-FFF2-40B4-BE49-F238E27FC236}">
                <a16:creationId xmlns:a16="http://schemas.microsoft.com/office/drawing/2014/main" id="{B17211AE-D2F4-8A47-A276-D09B10151718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5504688" y="3520440"/>
            <a:ext cx="630936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3E426-613A-D040-B887-7C2E75D4B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2896626-DDFB-954B-A790-75351C9299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762000"/>
            <a:ext cx="11430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E8EE6-748C-D14A-952F-35A6CC5BB8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FF4D795E-3CF8-6447-9785-D396B9FE5B8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1000" y="2971800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90" name="Text Placeholder 88">
            <a:extLst>
              <a:ext uri="{FF2B5EF4-FFF2-40B4-BE49-F238E27FC236}">
                <a16:creationId xmlns:a16="http://schemas.microsoft.com/office/drawing/2014/main" id="{3AC1DC24-7BCA-4A47-A586-85ED950DF13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664208" y="2971800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91" name="Text Placeholder 88">
            <a:extLst>
              <a:ext uri="{FF2B5EF4-FFF2-40B4-BE49-F238E27FC236}">
                <a16:creationId xmlns:a16="http://schemas.microsoft.com/office/drawing/2014/main" id="{9ED3C04A-284E-F446-85D8-E3A646A79A7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945805" y="2971800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92" name="Text Placeholder 88">
            <a:extLst>
              <a:ext uri="{FF2B5EF4-FFF2-40B4-BE49-F238E27FC236}">
                <a16:creationId xmlns:a16="http://schemas.microsoft.com/office/drawing/2014/main" id="{CAD21C53-71AB-4C4E-B6EA-23892BA58E8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24528" y="2971800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93" name="Text Placeholder 88">
            <a:extLst>
              <a:ext uri="{FF2B5EF4-FFF2-40B4-BE49-F238E27FC236}">
                <a16:creationId xmlns:a16="http://schemas.microsoft.com/office/drawing/2014/main" id="{AE6D9BDA-6102-464F-BB19-282F4B68C57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04688" y="2971800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94" name="Text Placeholder 88">
            <a:extLst>
              <a:ext uri="{FF2B5EF4-FFF2-40B4-BE49-F238E27FC236}">
                <a16:creationId xmlns:a16="http://schemas.microsoft.com/office/drawing/2014/main" id="{E3F771F5-A0EF-B946-BF17-C3FBB4C5383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84848" y="2971800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95" name="Text Placeholder 88">
            <a:extLst>
              <a:ext uri="{FF2B5EF4-FFF2-40B4-BE49-F238E27FC236}">
                <a16:creationId xmlns:a16="http://schemas.microsoft.com/office/drawing/2014/main" id="{82C94D3C-EFF4-9341-81A7-AA00A6FC57D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065008" y="2971800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96" name="Text Placeholder 88">
            <a:extLst>
              <a:ext uri="{FF2B5EF4-FFF2-40B4-BE49-F238E27FC236}">
                <a16:creationId xmlns:a16="http://schemas.microsoft.com/office/drawing/2014/main" id="{0FA64443-7F6A-FC44-A68B-B0C92CB0926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345168" y="2971800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97" name="Text Placeholder 88">
            <a:extLst>
              <a:ext uri="{FF2B5EF4-FFF2-40B4-BE49-F238E27FC236}">
                <a16:creationId xmlns:a16="http://schemas.microsoft.com/office/drawing/2014/main" id="{8203778C-C583-9447-A72F-1D12C5DC779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0625328" y="2971800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130" name="Text Placeholder 88">
            <a:extLst>
              <a:ext uri="{FF2B5EF4-FFF2-40B4-BE49-F238E27FC236}">
                <a16:creationId xmlns:a16="http://schemas.microsoft.com/office/drawing/2014/main" id="{FA2B6DA8-A579-4745-8C1A-52A2E0632D1C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384048" y="137160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31" name="Text Placeholder 88">
            <a:extLst>
              <a:ext uri="{FF2B5EF4-FFF2-40B4-BE49-F238E27FC236}">
                <a16:creationId xmlns:a16="http://schemas.microsoft.com/office/drawing/2014/main" id="{ED0C64FC-60C3-3F42-B84A-7CE24D006782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1664208" y="137160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32" name="Text Placeholder 88">
            <a:extLst>
              <a:ext uri="{FF2B5EF4-FFF2-40B4-BE49-F238E27FC236}">
                <a16:creationId xmlns:a16="http://schemas.microsoft.com/office/drawing/2014/main" id="{EE69B819-D97C-974A-8FBF-6FC672150378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2944368" y="137160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33" name="Text Placeholder 88">
            <a:extLst>
              <a:ext uri="{FF2B5EF4-FFF2-40B4-BE49-F238E27FC236}">
                <a16:creationId xmlns:a16="http://schemas.microsoft.com/office/drawing/2014/main" id="{3EECD0EB-EE07-6646-B5B9-F3C32F3C9EB9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4224528" y="137160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34" name="Text Placeholder 88">
            <a:extLst>
              <a:ext uri="{FF2B5EF4-FFF2-40B4-BE49-F238E27FC236}">
                <a16:creationId xmlns:a16="http://schemas.microsoft.com/office/drawing/2014/main" id="{BD35ED0A-3DB7-794C-939B-EBB242C57D85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5504688" y="137160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35" name="Text Placeholder 88">
            <a:extLst>
              <a:ext uri="{FF2B5EF4-FFF2-40B4-BE49-F238E27FC236}">
                <a16:creationId xmlns:a16="http://schemas.microsoft.com/office/drawing/2014/main" id="{D05AAC92-FFB6-5B42-8588-90CF4291430C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6784848" y="137160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36" name="Text Placeholder 88">
            <a:extLst>
              <a:ext uri="{FF2B5EF4-FFF2-40B4-BE49-F238E27FC236}">
                <a16:creationId xmlns:a16="http://schemas.microsoft.com/office/drawing/2014/main" id="{93D05C54-AB49-9549-9473-6C05D09147C7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065008" y="137160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37" name="Text Placeholder 88">
            <a:extLst>
              <a:ext uri="{FF2B5EF4-FFF2-40B4-BE49-F238E27FC236}">
                <a16:creationId xmlns:a16="http://schemas.microsoft.com/office/drawing/2014/main" id="{8151A32B-C375-974F-947D-2D2ADAF1C78D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9345168" y="137160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38" name="Text Placeholder 88">
            <a:extLst>
              <a:ext uri="{FF2B5EF4-FFF2-40B4-BE49-F238E27FC236}">
                <a16:creationId xmlns:a16="http://schemas.microsoft.com/office/drawing/2014/main" id="{B354603E-45DD-9242-A576-78E4A8ED011D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10625328" y="137160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68" name="Content Placeholder 4">
            <a:extLst>
              <a:ext uri="{FF2B5EF4-FFF2-40B4-BE49-F238E27FC236}">
                <a16:creationId xmlns:a16="http://schemas.microsoft.com/office/drawing/2014/main" id="{C174E691-1470-9E4B-8977-E54BB3C75AFF}"/>
              </a:ext>
            </a:extLst>
          </p:cNvPr>
          <p:cNvSpPr>
            <a:spLocks noGrp="1" noChangeAspect="1"/>
          </p:cNvSpPr>
          <p:nvPr>
            <p:ph sz="quarter" idx="118" hasCustomPrompt="1"/>
          </p:nvPr>
        </p:nvSpPr>
        <p:spPr>
          <a:xfrm>
            <a:off x="10622280" y="1737360"/>
            <a:ext cx="1188720" cy="11887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72" name="Content Placeholder 4">
            <a:extLst>
              <a:ext uri="{FF2B5EF4-FFF2-40B4-BE49-F238E27FC236}">
                <a16:creationId xmlns:a16="http://schemas.microsoft.com/office/drawing/2014/main" id="{B5C29321-2B83-A54E-B7DD-16D4CEF651FF}"/>
              </a:ext>
            </a:extLst>
          </p:cNvPr>
          <p:cNvSpPr>
            <a:spLocks noGrp="1" noChangeAspect="1"/>
          </p:cNvSpPr>
          <p:nvPr>
            <p:ph sz="quarter" idx="119" hasCustomPrompt="1"/>
          </p:nvPr>
        </p:nvSpPr>
        <p:spPr>
          <a:xfrm>
            <a:off x="1661160" y="1737360"/>
            <a:ext cx="1188720" cy="11887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73" name="Content Placeholder 4">
            <a:extLst>
              <a:ext uri="{FF2B5EF4-FFF2-40B4-BE49-F238E27FC236}">
                <a16:creationId xmlns:a16="http://schemas.microsoft.com/office/drawing/2014/main" id="{E8328CF4-EFFD-5945-8F1F-5EFF4E66F33D}"/>
              </a:ext>
            </a:extLst>
          </p:cNvPr>
          <p:cNvSpPr>
            <a:spLocks noGrp="1" noChangeAspect="1"/>
          </p:cNvSpPr>
          <p:nvPr>
            <p:ph sz="quarter" idx="120" hasCustomPrompt="1"/>
          </p:nvPr>
        </p:nvSpPr>
        <p:spPr>
          <a:xfrm>
            <a:off x="2941320" y="1737360"/>
            <a:ext cx="1188720" cy="11887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75" name="Content Placeholder 4">
            <a:extLst>
              <a:ext uri="{FF2B5EF4-FFF2-40B4-BE49-F238E27FC236}">
                <a16:creationId xmlns:a16="http://schemas.microsoft.com/office/drawing/2014/main" id="{9129E372-648A-AA48-AB7E-5D62664093C0}"/>
              </a:ext>
            </a:extLst>
          </p:cNvPr>
          <p:cNvSpPr>
            <a:spLocks noGrp="1" noChangeAspect="1"/>
          </p:cNvSpPr>
          <p:nvPr>
            <p:ph sz="quarter" idx="121" hasCustomPrompt="1"/>
          </p:nvPr>
        </p:nvSpPr>
        <p:spPr>
          <a:xfrm>
            <a:off x="4221480" y="1737360"/>
            <a:ext cx="1188720" cy="11887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77" name="Content Placeholder 4">
            <a:extLst>
              <a:ext uri="{FF2B5EF4-FFF2-40B4-BE49-F238E27FC236}">
                <a16:creationId xmlns:a16="http://schemas.microsoft.com/office/drawing/2014/main" id="{423962AC-4E90-D947-BAE5-CDC4436D8160}"/>
              </a:ext>
            </a:extLst>
          </p:cNvPr>
          <p:cNvSpPr>
            <a:spLocks noGrp="1" noChangeAspect="1"/>
          </p:cNvSpPr>
          <p:nvPr>
            <p:ph sz="quarter" idx="122" hasCustomPrompt="1"/>
          </p:nvPr>
        </p:nvSpPr>
        <p:spPr>
          <a:xfrm>
            <a:off x="5501640" y="1737360"/>
            <a:ext cx="1188720" cy="11887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79" name="Content Placeholder 4">
            <a:extLst>
              <a:ext uri="{FF2B5EF4-FFF2-40B4-BE49-F238E27FC236}">
                <a16:creationId xmlns:a16="http://schemas.microsoft.com/office/drawing/2014/main" id="{C27BE0C4-01E4-8746-BE73-158DA806E340}"/>
              </a:ext>
            </a:extLst>
          </p:cNvPr>
          <p:cNvSpPr>
            <a:spLocks noGrp="1" noChangeAspect="1"/>
          </p:cNvSpPr>
          <p:nvPr>
            <p:ph sz="quarter" idx="123" hasCustomPrompt="1"/>
          </p:nvPr>
        </p:nvSpPr>
        <p:spPr>
          <a:xfrm>
            <a:off x="6781800" y="1737360"/>
            <a:ext cx="1188720" cy="11887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80" name="Content Placeholder 4">
            <a:extLst>
              <a:ext uri="{FF2B5EF4-FFF2-40B4-BE49-F238E27FC236}">
                <a16:creationId xmlns:a16="http://schemas.microsoft.com/office/drawing/2014/main" id="{DF53A374-61FC-254F-A324-3A5C82CFC0E8}"/>
              </a:ext>
            </a:extLst>
          </p:cNvPr>
          <p:cNvSpPr>
            <a:spLocks noGrp="1" noChangeAspect="1"/>
          </p:cNvSpPr>
          <p:nvPr>
            <p:ph sz="quarter" idx="124" hasCustomPrompt="1"/>
          </p:nvPr>
        </p:nvSpPr>
        <p:spPr>
          <a:xfrm>
            <a:off x="8061960" y="1737360"/>
            <a:ext cx="1188720" cy="11887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81" name="Content Placeholder 4">
            <a:extLst>
              <a:ext uri="{FF2B5EF4-FFF2-40B4-BE49-F238E27FC236}">
                <a16:creationId xmlns:a16="http://schemas.microsoft.com/office/drawing/2014/main" id="{B517B26F-5308-6041-B484-1BF696528EEF}"/>
              </a:ext>
            </a:extLst>
          </p:cNvPr>
          <p:cNvSpPr>
            <a:spLocks noGrp="1" noChangeAspect="1"/>
          </p:cNvSpPr>
          <p:nvPr>
            <p:ph sz="quarter" idx="125" hasCustomPrompt="1"/>
          </p:nvPr>
        </p:nvSpPr>
        <p:spPr>
          <a:xfrm>
            <a:off x="9342120" y="1737360"/>
            <a:ext cx="1188720" cy="11887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7B8055-5D2E-A44B-BA79-528EE8006B71}"/>
              </a:ext>
            </a:extLst>
          </p:cNvPr>
          <p:cNvSpPr>
            <a:spLocks noGrp="1" noChangeAspect="1"/>
          </p:cNvSpPr>
          <p:nvPr>
            <p:ph sz="quarter" idx="117" hasCustomPrompt="1"/>
          </p:nvPr>
        </p:nvSpPr>
        <p:spPr>
          <a:xfrm>
            <a:off x="381000" y="1737360"/>
            <a:ext cx="1188720" cy="11887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21" name="Text Placeholder 9">
            <a:extLst>
              <a:ext uri="{FF2B5EF4-FFF2-40B4-BE49-F238E27FC236}">
                <a16:creationId xmlns:a16="http://schemas.microsoft.com/office/drawing/2014/main" id="{4FBDEA0A-D7D5-8E47-8994-B2E4C91B0FBA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381000" y="6126480"/>
            <a:ext cx="502920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2" name="Text Placeholder 9">
            <a:extLst>
              <a:ext uri="{FF2B5EF4-FFF2-40B4-BE49-F238E27FC236}">
                <a16:creationId xmlns:a16="http://schemas.microsoft.com/office/drawing/2014/main" id="{F0724207-A489-694D-8B88-06DE1392B796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5504688" y="6126480"/>
            <a:ext cx="6309360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3" name="Text Placeholder 88">
            <a:extLst>
              <a:ext uri="{FF2B5EF4-FFF2-40B4-BE49-F238E27FC236}">
                <a16:creationId xmlns:a16="http://schemas.microsoft.com/office/drawing/2014/main" id="{FB102B9E-4582-9E4D-BC7D-BD5B0C1793B7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381000" y="5577840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124" name="Text Placeholder 88">
            <a:extLst>
              <a:ext uri="{FF2B5EF4-FFF2-40B4-BE49-F238E27FC236}">
                <a16:creationId xmlns:a16="http://schemas.microsoft.com/office/drawing/2014/main" id="{77F6D2D4-B604-E347-A642-D9C8FEB13715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1664208" y="5577840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125" name="Text Placeholder 88">
            <a:extLst>
              <a:ext uri="{FF2B5EF4-FFF2-40B4-BE49-F238E27FC236}">
                <a16:creationId xmlns:a16="http://schemas.microsoft.com/office/drawing/2014/main" id="{8C667292-4372-DC48-A090-07790C65AD95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2945805" y="5577840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126" name="Text Placeholder 88">
            <a:extLst>
              <a:ext uri="{FF2B5EF4-FFF2-40B4-BE49-F238E27FC236}">
                <a16:creationId xmlns:a16="http://schemas.microsoft.com/office/drawing/2014/main" id="{0F25816E-9162-5642-A755-1D203ADE428D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4224528" y="5577840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127" name="Text Placeholder 88">
            <a:extLst>
              <a:ext uri="{FF2B5EF4-FFF2-40B4-BE49-F238E27FC236}">
                <a16:creationId xmlns:a16="http://schemas.microsoft.com/office/drawing/2014/main" id="{86819C6A-66E6-9643-9A0C-E89BEBD22F82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5504688" y="5577840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128" name="Text Placeholder 88">
            <a:extLst>
              <a:ext uri="{FF2B5EF4-FFF2-40B4-BE49-F238E27FC236}">
                <a16:creationId xmlns:a16="http://schemas.microsoft.com/office/drawing/2014/main" id="{F3395293-BABF-F14A-942E-6E8052F2757A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6784848" y="5577840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129" name="Text Placeholder 88">
            <a:extLst>
              <a:ext uri="{FF2B5EF4-FFF2-40B4-BE49-F238E27FC236}">
                <a16:creationId xmlns:a16="http://schemas.microsoft.com/office/drawing/2014/main" id="{5117F39E-1AF2-D040-9F2E-1EA2A2C40071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8065008" y="5577840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149" name="Text Placeholder 88">
            <a:extLst>
              <a:ext uri="{FF2B5EF4-FFF2-40B4-BE49-F238E27FC236}">
                <a16:creationId xmlns:a16="http://schemas.microsoft.com/office/drawing/2014/main" id="{055D4C0C-7425-1A41-9326-393C12CD86EE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9345168" y="5577840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168" name="Text Placeholder 88">
            <a:extLst>
              <a:ext uri="{FF2B5EF4-FFF2-40B4-BE49-F238E27FC236}">
                <a16:creationId xmlns:a16="http://schemas.microsoft.com/office/drawing/2014/main" id="{8EBC9403-A8BD-734D-9012-284CD5B5E87D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10625328" y="5577840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169" name="Text Placeholder 88">
            <a:extLst>
              <a:ext uri="{FF2B5EF4-FFF2-40B4-BE49-F238E27FC236}">
                <a16:creationId xmlns:a16="http://schemas.microsoft.com/office/drawing/2014/main" id="{8FE92001-23C8-AA47-B899-EE5E16A8D2CA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384048" y="397764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70" name="Text Placeholder 88">
            <a:extLst>
              <a:ext uri="{FF2B5EF4-FFF2-40B4-BE49-F238E27FC236}">
                <a16:creationId xmlns:a16="http://schemas.microsoft.com/office/drawing/2014/main" id="{AF91DF6B-5A08-4648-A2BB-2D50C7DED08A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1664208" y="397764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71" name="Text Placeholder 88">
            <a:extLst>
              <a:ext uri="{FF2B5EF4-FFF2-40B4-BE49-F238E27FC236}">
                <a16:creationId xmlns:a16="http://schemas.microsoft.com/office/drawing/2014/main" id="{E67EF936-54C5-BF40-8935-C6F249731B12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2944368" y="397764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72" name="Text Placeholder 88">
            <a:extLst>
              <a:ext uri="{FF2B5EF4-FFF2-40B4-BE49-F238E27FC236}">
                <a16:creationId xmlns:a16="http://schemas.microsoft.com/office/drawing/2014/main" id="{493569D7-BF2C-5B42-BBFF-AB6608735653}"/>
              </a:ext>
            </a:extLst>
          </p:cNvPr>
          <p:cNvSpPr>
            <a:spLocks noGrp="1"/>
          </p:cNvSpPr>
          <p:nvPr>
            <p:ph type="body" sz="quarter" idx="142" hasCustomPrompt="1"/>
          </p:nvPr>
        </p:nvSpPr>
        <p:spPr>
          <a:xfrm>
            <a:off x="4224528" y="397764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73" name="Text Placeholder 88">
            <a:extLst>
              <a:ext uri="{FF2B5EF4-FFF2-40B4-BE49-F238E27FC236}">
                <a16:creationId xmlns:a16="http://schemas.microsoft.com/office/drawing/2014/main" id="{432EFB36-A25D-B544-99DA-419B087F30CC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5504688" y="397764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74" name="Text Placeholder 88">
            <a:extLst>
              <a:ext uri="{FF2B5EF4-FFF2-40B4-BE49-F238E27FC236}">
                <a16:creationId xmlns:a16="http://schemas.microsoft.com/office/drawing/2014/main" id="{FA83ED16-8F9B-9A4F-BEC6-5548B792FC3D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6784848" y="397764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75" name="Text Placeholder 88">
            <a:extLst>
              <a:ext uri="{FF2B5EF4-FFF2-40B4-BE49-F238E27FC236}">
                <a16:creationId xmlns:a16="http://schemas.microsoft.com/office/drawing/2014/main" id="{050D3AE7-FBC5-C24D-A5BA-E4DB9A47DD86}"/>
              </a:ext>
            </a:extLst>
          </p:cNvPr>
          <p:cNvSpPr>
            <a:spLocks noGrp="1"/>
          </p:cNvSpPr>
          <p:nvPr>
            <p:ph type="body" sz="quarter" idx="145" hasCustomPrompt="1"/>
          </p:nvPr>
        </p:nvSpPr>
        <p:spPr>
          <a:xfrm>
            <a:off x="8065008" y="397764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76" name="Text Placeholder 88">
            <a:extLst>
              <a:ext uri="{FF2B5EF4-FFF2-40B4-BE49-F238E27FC236}">
                <a16:creationId xmlns:a16="http://schemas.microsoft.com/office/drawing/2014/main" id="{B4EC7B73-4B22-8F4B-A7EC-A560DCE0C2FD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9345168" y="397764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77" name="Text Placeholder 88">
            <a:extLst>
              <a:ext uri="{FF2B5EF4-FFF2-40B4-BE49-F238E27FC236}">
                <a16:creationId xmlns:a16="http://schemas.microsoft.com/office/drawing/2014/main" id="{46CDF63D-9CA8-4345-A9FE-89863D3A8800}"/>
              </a:ext>
            </a:extLst>
          </p:cNvPr>
          <p:cNvSpPr>
            <a:spLocks noGrp="1"/>
          </p:cNvSpPr>
          <p:nvPr>
            <p:ph type="body" sz="quarter" idx="147" hasCustomPrompt="1"/>
          </p:nvPr>
        </p:nvSpPr>
        <p:spPr>
          <a:xfrm>
            <a:off x="10625328" y="397764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78" name="Content Placeholder 4">
            <a:extLst>
              <a:ext uri="{FF2B5EF4-FFF2-40B4-BE49-F238E27FC236}">
                <a16:creationId xmlns:a16="http://schemas.microsoft.com/office/drawing/2014/main" id="{0DB81650-E710-254C-AEA4-2E4A285591D9}"/>
              </a:ext>
            </a:extLst>
          </p:cNvPr>
          <p:cNvSpPr>
            <a:spLocks noGrp="1" noChangeAspect="1"/>
          </p:cNvSpPr>
          <p:nvPr>
            <p:ph sz="quarter" idx="148" hasCustomPrompt="1"/>
          </p:nvPr>
        </p:nvSpPr>
        <p:spPr>
          <a:xfrm>
            <a:off x="10622280" y="4343400"/>
            <a:ext cx="1188720" cy="11887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79" name="Content Placeholder 4">
            <a:extLst>
              <a:ext uri="{FF2B5EF4-FFF2-40B4-BE49-F238E27FC236}">
                <a16:creationId xmlns:a16="http://schemas.microsoft.com/office/drawing/2014/main" id="{0593939B-2434-9F4E-B819-0D6E4E6EFC98}"/>
              </a:ext>
            </a:extLst>
          </p:cNvPr>
          <p:cNvSpPr>
            <a:spLocks noGrp="1" noChangeAspect="1"/>
          </p:cNvSpPr>
          <p:nvPr>
            <p:ph sz="quarter" idx="149" hasCustomPrompt="1"/>
          </p:nvPr>
        </p:nvSpPr>
        <p:spPr>
          <a:xfrm>
            <a:off x="1661160" y="4343400"/>
            <a:ext cx="1188720" cy="11887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80" name="Content Placeholder 4">
            <a:extLst>
              <a:ext uri="{FF2B5EF4-FFF2-40B4-BE49-F238E27FC236}">
                <a16:creationId xmlns:a16="http://schemas.microsoft.com/office/drawing/2014/main" id="{7F41C0DE-C568-5E49-B0F7-58A7836DB382}"/>
              </a:ext>
            </a:extLst>
          </p:cNvPr>
          <p:cNvSpPr>
            <a:spLocks noGrp="1" noChangeAspect="1"/>
          </p:cNvSpPr>
          <p:nvPr>
            <p:ph sz="quarter" idx="150" hasCustomPrompt="1"/>
          </p:nvPr>
        </p:nvSpPr>
        <p:spPr>
          <a:xfrm>
            <a:off x="2941320" y="4343400"/>
            <a:ext cx="1188720" cy="11887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81" name="Content Placeholder 4">
            <a:extLst>
              <a:ext uri="{FF2B5EF4-FFF2-40B4-BE49-F238E27FC236}">
                <a16:creationId xmlns:a16="http://schemas.microsoft.com/office/drawing/2014/main" id="{5F5EEC99-5A8A-6048-9F2A-DB9FC10DC3D1}"/>
              </a:ext>
            </a:extLst>
          </p:cNvPr>
          <p:cNvSpPr>
            <a:spLocks noGrp="1" noChangeAspect="1"/>
          </p:cNvSpPr>
          <p:nvPr>
            <p:ph sz="quarter" idx="151" hasCustomPrompt="1"/>
          </p:nvPr>
        </p:nvSpPr>
        <p:spPr>
          <a:xfrm>
            <a:off x="4221480" y="4343400"/>
            <a:ext cx="1188720" cy="11887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82" name="Content Placeholder 4">
            <a:extLst>
              <a:ext uri="{FF2B5EF4-FFF2-40B4-BE49-F238E27FC236}">
                <a16:creationId xmlns:a16="http://schemas.microsoft.com/office/drawing/2014/main" id="{E8280CE7-0FCA-734A-9FF3-604D63140AAF}"/>
              </a:ext>
            </a:extLst>
          </p:cNvPr>
          <p:cNvSpPr>
            <a:spLocks noGrp="1" noChangeAspect="1"/>
          </p:cNvSpPr>
          <p:nvPr>
            <p:ph sz="quarter" idx="152" hasCustomPrompt="1"/>
          </p:nvPr>
        </p:nvSpPr>
        <p:spPr>
          <a:xfrm>
            <a:off x="5501640" y="4343400"/>
            <a:ext cx="1188720" cy="11887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83" name="Content Placeholder 4">
            <a:extLst>
              <a:ext uri="{FF2B5EF4-FFF2-40B4-BE49-F238E27FC236}">
                <a16:creationId xmlns:a16="http://schemas.microsoft.com/office/drawing/2014/main" id="{C523645C-34F3-F244-B788-829A149D5CBB}"/>
              </a:ext>
            </a:extLst>
          </p:cNvPr>
          <p:cNvSpPr>
            <a:spLocks noGrp="1" noChangeAspect="1"/>
          </p:cNvSpPr>
          <p:nvPr>
            <p:ph sz="quarter" idx="153" hasCustomPrompt="1"/>
          </p:nvPr>
        </p:nvSpPr>
        <p:spPr>
          <a:xfrm>
            <a:off x="6781800" y="4343400"/>
            <a:ext cx="1188720" cy="11887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84" name="Content Placeholder 4">
            <a:extLst>
              <a:ext uri="{FF2B5EF4-FFF2-40B4-BE49-F238E27FC236}">
                <a16:creationId xmlns:a16="http://schemas.microsoft.com/office/drawing/2014/main" id="{868967AD-E9A0-4F4D-8DED-F617E0B491AE}"/>
              </a:ext>
            </a:extLst>
          </p:cNvPr>
          <p:cNvSpPr>
            <a:spLocks noGrp="1" noChangeAspect="1"/>
          </p:cNvSpPr>
          <p:nvPr>
            <p:ph sz="quarter" idx="154" hasCustomPrompt="1"/>
          </p:nvPr>
        </p:nvSpPr>
        <p:spPr>
          <a:xfrm>
            <a:off x="8061960" y="4343400"/>
            <a:ext cx="1188720" cy="11887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85" name="Content Placeholder 4">
            <a:extLst>
              <a:ext uri="{FF2B5EF4-FFF2-40B4-BE49-F238E27FC236}">
                <a16:creationId xmlns:a16="http://schemas.microsoft.com/office/drawing/2014/main" id="{BD4F74C4-3BA8-7748-A2E3-3CCB230D76BA}"/>
              </a:ext>
            </a:extLst>
          </p:cNvPr>
          <p:cNvSpPr>
            <a:spLocks noGrp="1" noChangeAspect="1"/>
          </p:cNvSpPr>
          <p:nvPr>
            <p:ph sz="quarter" idx="155" hasCustomPrompt="1"/>
          </p:nvPr>
        </p:nvSpPr>
        <p:spPr>
          <a:xfrm>
            <a:off x="9342120" y="4343400"/>
            <a:ext cx="1188720" cy="11887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86" name="Content Placeholder 4">
            <a:extLst>
              <a:ext uri="{FF2B5EF4-FFF2-40B4-BE49-F238E27FC236}">
                <a16:creationId xmlns:a16="http://schemas.microsoft.com/office/drawing/2014/main" id="{B3F5AC81-47AA-1B40-8B69-BFFE497DC6A2}"/>
              </a:ext>
            </a:extLst>
          </p:cNvPr>
          <p:cNvSpPr>
            <a:spLocks noGrp="1" noChangeAspect="1"/>
          </p:cNvSpPr>
          <p:nvPr>
            <p:ph sz="quarter" idx="156" hasCustomPrompt="1"/>
          </p:nvPr>
        </p:nvSpPr>
        <p:spPr>
          <a:xfrm>
            <a:off x="381000" y="4343400"/>
            <a:ext cx="1188720" cy="11887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</p:spTree>
    <p:extLst>
      <p:ext uri="{BB962C8B-B14F-4D97-AF65-F5344CB8AC3E}">
        <p14:creationId xmlns:p14="http://schemas.microsoft.com/office/powerpoint/2010/main" val="3505245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Vertical Text Placeholder 6">
            <a:extLst>
              <a:ext uri="{FF2B5EF4-FFF2-40B4-BE49-F238E27FC236}">
                <a16:creationId xmlns:a16="http://schemas.microsoft.com/office/drawing/2014/main" id="{40E7FC73-3DA1-CD4F-8E75-D64660478B4B}"/>
              </a:ext>
            </a:extLst>
          </p:cNvPr>
          <p:cNvSpPr>
            <a:spLocks noGrp="1"/>
          </p:cNvSpPr>
          <p:nvPr>
            <p:ph type="body" orient="vert" sz="quarter" idx="134" hasCustomPrompt="1"/>
          </p:nvPr>
        </p:nvSpPr>
        <p:spPr>
          <a:xfrm>
            <a:off x="612648" y="3124200"/>
            <a:ext cx="274637" cy="1690688"/>
          </a:xfrm>
          <a:prstGeom prst="rect">
            <a:avLst/>
          </a:prstGeom>
          <a:solidFill>
            <a:schemeClr val="accent2"/>
          </a:solidFill>
        </p:spPr>
        <p:txBody>
          <a:bodyPr vert="vert270"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98" name="Vertical Text Placeholder 6">
            <a:extLst>
              <a:ext uri="{FF2B5EF4-FFF2-40B4-BE49-F238E27FC236}">
                <a16:creationId xmlns:a16="http://schemas.microsoft.com/office/drawing/2014/main" id="{3A3AAEFD-4F41-6249-B9A7-CF022A1EAA50}"/>
              </a:ext>
            </a:extLst>
          </p:cNvPr>
          <p:cNvSpPr>
            <a:spLocks noGrp="1"/>
          </p:cNvSpPr>
          <p:nvPr>
            <p:ph type="body" orient="vert" sz="quarter" idx="135" hasCustomPrompt="1"/>
          </p:nvPr>
        </p:nvSpPr>
        <p:spPr>
          <a:xfrm>
            <a:off x="609600" y="4876800"/>
            <a:ext cx="274637" cy="1690688"/>
          </a:xfrm>
          <a:prstGeom prst="rect">
            <a:avLst/>
          </a:prstGeom>
          <a:solidFill>
            <a:schemeClr val="accent3"/>
          </a:solidFill>
        </p:spPr>
        <p:txBody>
          <a:bodyPr vert="vert270"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7" name="Vertical Text Placeholder 6">
            <a:extLst>
              <a:ext uri="{FF2B5EF4-FFF2-40B4-BE49-F238E27FC236}">
                <a16:creationId xmlns:a16="http://schemas.microsoft.com/office/drawing/2014/main" id="{CA7EBA79-9945-3C4A-87E6-C088694AAB1C}"/>
              </a:ext>
            </a:extLst>
          </p:cNvPr>
          <p:cNvSpPr>
            <a:spLocks noGrp="1"/>
          </p:cNvSpPr>
          <p:nvPr>
            <p:ph type="body" orient="vert" sz="quarter" idx="133" hasCustomPrompt="1"/>
          </p:nvPr>
        </p:nvSpPr>
        <p:spPr>
          <a:xfrm>
            <a:off x="612648" y="1371600"/>
            <a:ext cx="274637" cy="1690688"/>
          </a:xfrm>
          <a:prstGeom prst="rect">
            <a:avLst/>
          </a:prstGeom>
          <a:solidFill>
            <a:schemeClr val="accent4"/>
          </a:solidFill>
        </p:spPr>
        <p:txBody>
          <a:bodyPr vert="vert270" anchor="ctr"/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3E426-613A-D040-B887-7C2E75D4B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2896626-DDFB-954B-A790-75351C9299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762000"/>
            <a:ext cx="11430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8" name="Content Placeholder 7">
            <a:extLst>
              <a:ext uri="{FF2B5EF4-FFF2-40B4-BE49-F238E27FC236}">
                <a16:creationId xmlns:a16="http://schemas.microsoft.com/office/drawing/2014/main" id="{F08C7071-3307-FC46-9AAA-7256B4B2DE3C}"/>
              </a:ext>
            </a:extLst>
          </p:cNvPr>
          <p:cNvSpPr>
            <a:spLocks noGrp="1"/>
          </p:cNvSpPr>
          <p:nvPr>
            <p:ph sz="quarter" idx="158" hasCustomPrompt="1"/>
          </p:nvPr>
        </p:nvSpPr>
        <p:spPr>
          <a:xfrm>
            <a:off x="10396728" y="3419856"/>
            <a:ext cx="118745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712888-5173-4E42-B77F-30B7B36E969A}"/>
              </a:ext>
            </a:extLst>
          </p:cNvPr>
          <p:cNvSpPr>
            <a:spLocks noGrp="1"/>
          </p:cNvSpPr>
          <p:nvPr>
            <p:ph sz="quarter" idx="137" hasCustomPrompt="1"/>
          </p:nvPr>
        </p:nvSpPr>
        <p:spPr>
          <a:xfrm>
            <a:off x="3712464" y="1664208"/>
            <a:ext cx="118745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88" name="Content Placeholder 7">
            <a:extLst>
              <a:ext uri="{FF2B5EF4-FFF2-40B4-BE49-F238E27FC236}">
                <a16:creationId xmlns:a16="http://schemas.microsoft.com/office/drawing/2014/main" id="{C57A4964-9F91-5C4B-938F-471883982976}"/>
              </a:ext>
            </a:extLst>
          </p:cNvPr>
          <p:cNvSpPr>
            <a:spLocks noGrp="1"/>
          </p:cNvSpPr>
          <p:nvPr>
            <p:ph sz="quarter" idx="139" hasCustomPrompt="1"/>
          </p:nvPr>
        </p:nvSpPr>
        <p:spPr>
          <a:xfrm>
            <a:off x="2368296" y="1664208"/>
            <a:ext cx="118745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97" name="Content Placeholder 7">
            <a:extLst>
              <a:ext uri="{FF2B5EF4-FFF2-40B4-BE49-F238E27FC236}">
                <a16:creationId xmlns:a16="http://schemas.microsoft.com/office/drawing/2014/main" id="{ABF3FF6D-7DD4-7F40-B3FB-009892A5B657}"/>
              </a:ext>
            </a:extLst>
          </p:cNvPr>
          <p:cNvSpPr>
            <a:spLocks noGrp="1"/>
          </p:cNvSpPr>
          <p:nvPr>
            <p:ph sz="quarter" idx="140" hasCustomPrompt="1"/>
          </p:nvPr>
        </p:nvSpPr>
        <p:spPr>
          <a:xfrm>
            <a:off x="6382512" y="1664208"/>
            <a:ext cx="118745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98" name="Content Placeholder 7">
            <a:extLst>
              <a:ext uri="{FF2B5EF4-FFF2-40B4-BE49-F238E27FC236}">
                <a16:creationId xmlns:a16="http://schemas.microsoft.com/office/drawing/2014/main" id="{5D58D698-539A-1043-A4E3-4614970C20F0}"/>
              </a:ext>
            </a:extLst>
          </p:cNvPr>
          <p:cNvSpPr>
            <a:spLocks noGrp="1"/>
          </p:cNvSpPr>
          <p:nvPr>
            <p:ph sz="quarter" idx="141" hasCustomPrompt="1"/>
          </p:nvPr>
        </p:nvSpPr>
        <p:spPr>
          <a:xfrm>
            <a:off x="7717536" y="1664208"/>
            <a:ext cx="118745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99" name="Content Placeholder 7">
            <a:extLst>
              <a:ext uri="{FF2B5EF4-FFF2-40B4-BE49-F238E27FC236}">
                <a16:creationId xmlns:a16="http://schemas.microsoft.com/office/drawing/2014/main" id="{3D4A2B37-EE84-734D-A0C3-78B850767449}"/>
              </a:ext>
            </a:extLst>
          </p:cNvPr>
          <p:cNvSpPr>
            <a:spLocks noGrp="1"/>
          </p:cNvSpPr>
          <p:nvPr>
            <p:ph sz="quarter" idx="142" hasCustomPrompt="1"/>
          </p:nvPr>
        </p:nvSpPr>
        <p:spPr>
          <a:xfrm>
            <a:off x="9052560" y="1664208"/>
            <a:ext cx="118745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00" name="Content Placeholder 7">
            <a:extLst>
              <a:ext uri="{FF2B5EF4-FFF2-40B4-BE49-F238E27FC236}">
                <a16:creationId xmlns:a16="http://schemas.microsoft.com/office/drawing/2014/main" id="{380F7B63-8454-7647-B625-F0CC243BFCB3}"/>
              </a:ext>
            </a:extLst>
          </p:cNvPr>
          <p:cNvSpPr>
            <a:spLocks noGrp="1"/>
          </p:cNvSpPr>
          <p:nvPr>
            <p:ph sz="quarter" idx="143" hasCustomPrompt="1"/>
          </p:nvPr>
        </p:nvSpPr>
        <p:spPr>
          <a:xfrm>
            <a:off x="10396728" y="1664208"/>
            <a:ext cx="118745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01" name="Content Placeholder 7">
            <a:extLst>
              <a:ext uri="{FF2B5EF4-FFF2-40B4-BE49-F238E27FC236}">
                <a16:creationId xmlns:a16="http://schemas.microsoft.com/office/drawing/2014/main" id="{D300EBEA-485B-254E-807E-668EC8EA24BD}"/>
              </a:ext>
            </a:extLst>
          </p:cNvPr>
          <p:cNvSpPr>
            <a:spLocks noGrp="1"/>
          </p:cNvSpPr>
          <p:nvPr>
            <p:ph sz="quarter" idx="144" hasCustomPrompt="1"/>
          </p:nvPr>
        </p:nvSpPr>
        <p:spPr>
          <a:xfrm>
            <a:off x="5047488" y="1664208"/>
            <a:ext cx="118745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02" name="Content Placeholder 7">
            <a:extLst>
              <a:ext uri="{FF2B5EF4-FFF2-40B4-BE49-F238E27FC236}">
                <a16:creationId xmlns:a16="http://schemas.microsoft.com/office/drawing/2014/main" id="{C8114C74-4DD2-7A47-8681-8889C61DB62F}"/>
              </a:ext>
            </a:extLst>
          </p:cNvPr>
          <p:cNvSpPr>
            <a:spLocks noGrp="1"/>
          </p:cNvSpPr>
          <p:nvPr>
            <p:ph sz="quarter" idx="145" hasCustomPrompt="1"/>
          </p:nvPr>
        </p:nvSpPr>
        <p:spPr>
          <a:xfrm>
            <a:off x="1033272" y="1664208"/>
            <a:ext cx="118745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E8EE6-748C-D14A-952F-35A6CC5BB8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FF4D795E-3CF8-6447-9785-D396B9FE5B8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33272" y="2596896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90" name="Text Placeholder 88">
            <a:extLst>
              <a:ext uri="{FF2B5EF4-FFF2-40B4-BE49-F238E27FC236}">
                <a16:creationId xmlns:a16="http://schemas.microsoft.com/office/drawing/2014/main" id="{3AC1DC24-7BCA-4A47-A586-85ED950DF13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68296" y="2596896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91" name="Text Placeholder 88">
            <a:extLst>
              <a:ext uri="{FF2B5EF4-FFF2-40B4-BE49-F238E27FC236}">
                <a16:creationId xmlns:a16="http://schemas.microsoft.com/office/drawing/2014/main" id="{9ED3C04A-284E-F446-85D8-E3A646A79A7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12464" y="2596896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92" name="Text Placeholder 88">
            <a:extLst>
              <a:ext uri="{FF2B5EF4-FFF2-40B4-BE49-F238E27FC236}">
                <a16:creationId xmlns:a16="http://schemas.microsoft.com/office/drawing/2014/main" id="{CAD21C53-71AB-4C4E-B6EA-23892BA58E8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47488" y="2596896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93" name="Text Placeholder 88">
            <a:extLst>
              <a:ext uri="{FF2B5EF4-FFF2-40B4-BE49-F238E27FC236}">
                <a16:creationId xmlns:a16="http://schemas.microsoft.com/office/drawing/2014/main" id="{AE6D9BDA-6102-464F-BB19-282F4B68C57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82512" y="2596896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94" name="Text Placeholder 88">
            <a:extLst>
              <a:ext uri="{FF2B5EF4-FFF2-40B4-BE49-F238E27FC236}">
                <a16:creationId xmlns:a16="http://schemas.microsoft.com/office/drawing/2014/main" id="{E3F771F5-A0EF-B946-BF17-C3FBB4C5383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717536" y="2596896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95" name="Text Placeholder 88">
            <a:extLst>
              <a:ext uri="{FF2B5EF4-FFF2-40B4-BE49-F238E27FC236}">
                <a16:creationId xmlns:a16="http://schemas.microsoft.com/office/drawing/2014/main" id="{82C94D3C-EFF4-9341-81A7-AA00A6FC57D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052560" y="2596896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96" name="Text Placeholder 88">
            <a:extLst>
              <a:ext uri="{FF2B5EF4-FFF2-40B4-BE49-F238E27FC236}">
                <a16:creationId xmlns:a16="http://schemas.microsoft.com/office/drawing/2014/main" id="{0FA64443-7F6A-FC44-A68B-B0C92CB0926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396728" y="2596896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130" name="Text Placeholder 88">
            <a:extLst>
              <a:ext uri="{FF2B5EF4-FFF2-40B4-BE49-F238E27FC236}">
                <a16:creationId xmlns:a16="http://schemas.microsoft.com/office/drawing/2014/main" id="{FA2B6DA8-A579-4745-8C1A-52A2E0632D1C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1035454" y="137160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31" name="Text Placeholder 88">
            <a:extLst>
              <a:ext uri="{FF2B5EF4-FFF2-40B4-BE49-F238E27FC236}">
                <a16:creationId xmlns:a16="http://schemas.microsoft.com/office/drawing/2014/main" id="{ED0C64FC-60C3-3F42-B84A-7CE24D006782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2372343" y="137160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32" name="Text Placeholder 88">
            <a:extLst>
              <a:ext uri="{FF2B5EF4-FFF2-40B4-BE49-F238E27FC236}">
                <a16:creationId xmlns:a16="http://schemas.microsoft.com/office/drawing/2014/main" id="{EE69B819-D97C-974A-8FBF-6FC672150378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3709232" y="137160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33" name="Text Placeholder 88">
            <a:extLst>
              <a:ext uri="{FF2B5EF4-FFF2-40B4-BE49-F238E27FC236}">
                <a16:creationId xmlns:a16="http://schemas.microsoft.com/office/drawing/2014/main" id="{3EECD0EB-EE07-6646-B5B9-F3C32F3C9EB9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5046121" y="137160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34" name="Text Placeholder 88">
            <a:extLst>
              <a:ext uri="{FF2B5EF4-FFF2-40B4-BE49-F238E27FC236}">
                <a16:creationId xmlns:a16="http://schemas.microsoft.com/office/drawing/2014/main" id="{BD35ED0A-3DB7-794C-939B-EBB242C57D85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6383010" y="137160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35" name="Text Placeholder 88">
            <a:extLst>
              <a:ext uri="{FF2B5EF4-FFF2-40B4-BE49-F238E27FC236}">
                <a16:creationId xmlns:a16="http://schemas.microsoft.com/office/drawing/2014/main" id="{D05AAC92-FFB6-5B42-8588-90CF4291430C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717536" y="137160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36" name="Text Placeholder 88">
            <a:extLst>
              <a:ext uri="{FF2B5EF4-FFF2-40B4-BE49-F238E27FC236}">
                <a16:creationId xmlns:a16="http://schemas.microsoft.com/office/drawing/2014/main" id="{93D05C54-AB49-9549-9473-6C05D09147C7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9052560" y="137160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37" name="Text Placeholder 88">
            <a:extLst>
              <a:ext uri="{FF2B5EF4-FFF2-40B4-BE49-F238E27FC236}">
                <a16:creationId xmlns:a16="http://schemas.microsoft.com/office/drawing/2014/main" id="{8151A32B-C375-974F-947D-2D2ADAF1C78D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10396728" y="137160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05" name="Text Placeholder 14">
            <a:extLst>
              <a:ext uri="{FF2B5EF4-FFF2-40B4-BE49-F238E27FC236}">
                <a16:creationId xmlns:a16="http://schemas.microsoft.com/office/drawing/2014/main" id="{912BFB52-D8D0-724E-8059-FD67A463490A}"/>
              </a:ext>
            </a:extLst>
          </p:cNvPr>
          <p:cNvSpPr>
            <a:spLocks noGrp="1"/>
          </p:cNvSpPr>
          <p:nvPr>
            <p:ph type="body" sz="quarter" idx="149" hasCustomPrompt="1"/>
          </p:nvPr>
        </p:nvSpPr>
        <p:spPr>
          <a:xfrm>
            <a:off x="10396728" y="3419856"/>
            <a:ext cx="1188720" cy="914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4" name="Text Placeholder 14">
            <a:extLst>
              <a:ext uri="{FF2B5EF4-FFF2-40B4-BE49-F238E27FC236}">
                <a16:creationId xmlns:a16="http://schemas.microsoft.com/office/drawing/2014/main" id="{E699F995-B9FC-544B-8981-C47CC03BFFC3}"/>
              </a:ext>
            </a:extLst>
          </p:cNvPr>
          <p:cNvSpPr>
            <a:spLocks noGrp="1"/>
          </p:cNvSpPr>
          <p:nvPr>
            <p:ph type="body" sz="quarter" idx="148" hasCustomPrompt="1"/>
          </p:nvPr>
        </p:nvSpPr>
        <p:spPr>
          <a:xfrm>
            <a:off x="10396728" y="1664208"/>
            <a:ext cx="1188720" cy="9144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7" name="Content Placeholder 7">
            <a:extLst>
              <a:ext uri="{FF2B5EF4-FFF2-40B4-BE49-F238E27FC236}">
                <a16:creationId xmlns:a16="http://schemas.microsoft.com/office/drawing/2014/main" id="{0CCB4740-9C2E-2F48-8A31-1A6376D70014}"/>
              </a:ext>
            </a:extLst>
          </p:cNvPr>
          <p:cNvSpPr>
            <a:spLocks noGrp="1"/>
          </p:cNvSpPr>
          <p:nvPr>
            <p:ph sz="quarter" idx="150" hasCustomPrompt="1"/>
          </p:nvPr>
        </p:nvSpPr>
        <p:spPr>
          <a:xfrm>
            <a:off x="1033272" y="3416808"/>
            <a:ext cx="118745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11" name="Text Placeholder 88">
            <a:extLst>
              <a:ext uri="{FF2B5EF4-FFF2-40B4-BE49-F238E27FC236}">
                <a16:creationId xmlns:a16="http://schemas.microsoft.com/office/drawing/2014/main" id="{25D3867E-1577-3B43-BBBB-F87814EEDC51}"/>
              </a:ext>
            </a:extLst>
          </p:cNvPr>
          <p:cNvSpPr>
            <a:spLocks noGrp="1"/>
          </p:cNvSpPr>
          <p:nvPr>
            <p:ph type="body" sz="quarter" idx="151" hasCustomPrompt="1"/>
          </p:nvPr>
        </p:nvSpPr>
        <p:spPr>
          <a:xfrm>
            <a:off x="1033272" y="4349496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112" name="Text Placeholder 88">
            <a:extLst>
              <a:ext uri="{FF2B5EF4-FFF2-40B4-BE49-F238E27FC236}">
                <a16:creationId xmlns:a16="http://schemas.microsoft.com/office/drawing/2014/main" id="{75369CC4-10DA-494D-AA90-41372E09A815}"/>
              </a:ext>
            </a:extLst>
          </p:cNvPr>
          <p:cNvSpPr>
            <a:spLocks noGrp="1"/>
          </p:cNvSpPr>
          <p:nvPr>
            <p:ph type="body" sz="quarter" idx="152" hasCustomPrompt="1"/>
          </p:nvPr>
        </p:nvSpPr>
        <p:spPr>
          <a:xfrm>
            <a:off x="1033272" y="312420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13" name="Content Placeholder 7">
            <a:extLst>
              <a:ext uri="{FF2B5EF4-FFF2-40B4-BE49-F238E27FC236}">
                <a16:creationId xmlns:a16="http://schemas.microsoft.com/office/drawing/2014/main" id="{203D6245-5E04-9648-ABD1-A05463FF6760}"/>
              </a:ext>
            </a:extLst>
          </p:cNvPr>
          <p:cNvSpPr>
            <a:spLocks noGrp="1"/>
          </p:cNvSpPr>
          <p:nvPr>
            <p:ph sz="quarter" idx="153" hasCustomPrompt="1"/>
          </p:nvPr>
        </p:nvSpPr>
        <p:spPr>
          <a:xfrm>
            <a:off x="3712464" y="3419856"/>
            <a:ext cx="118745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14" name="Content Placeholder 7">
            <a:extLst>
              <a:ext uri="{FF2B5EF4-FFF2-40B4-BE49-F238E27FC236}">
                <a16:creationId xmlns:a16="http://schemas.microsoft.com/office/drawing/2014/main" id="{C59A011C-D6B2-3248-B274-39CA183E5C73}"/>
              </a:ext>
            </a:extLst>
          </p:cNvPr>
          <p:cNvSpPr>
            <a:spLocks noGrp="1"/>
          </p:cNvSpPr>
          <p:nvPr>
            <p:ph sz="quarter" idx="154" hasCustomPrompt="1"/>
          </p:nvPr>
        </p:nvSpPr>
        <p:spPr>
          <a:xfrm>
            <a:off x="2365248" y="3419856"/>
            <a:ext cx="118745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15" name="Content Placeholder 7">
            <a:extLst>
              <a:ext uri="{FF2B5EF4-FFF2-40B4-BE49-F238E27FC236}">
                <a16:creationId xmlns:a16="http://schemas.microsoft.com/office/drawing/2014/main" id="{9FB1BDE8-1BBA-5C4F-A2EC-5B836D716C0C}"/>
              </a:ext>
            </a:extLst>
          </p:cNvPr>
          <p:cNvSpPr>
            <a:spLocks noGrp="1"/>
          </p:cNvSpPr>
          <p:nvPr>
            <p:ph sz="quarter" idx="155" hasCustomPrompt="1"/>
          </p:nvPr>
        </p:nvSpPr>
        <p:spPr>
          <a:xfrm>
            <a:off x="6379464" y="3419856"/>
            <a:ext cx="118745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16" name="Content Placeholder 7">
            <a:extLst>
              <a:ext uri="{FF2B5EF4-FFF2-40B4-BE49-F238E27FC236}">
                <a16:creationId xmlns:a16="http://schemas.microsoft.com/office/drawing/2014/main" id="{46E9AD85-5476-6743-8570-27CB8E3B3FAE}"/>
              </a:ext>
            </a:extLst>
          </p:cNvPr>
          <p:cNvSpPr>
            <a:spLocks noGrp="1"/>
          </p:cNvSpPr>
          <p:nvPr>
            <p:ph sz="quarter" idx="156" hasCustomPrompt="1"/>
          </p:nvPr>
        </p:nvSpPr>
        <p:spPr>
          <a:xfrm>
            <a:off x="7714488" y="3419856"/>
            <a:ext cx="118745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17" name="Content Placeholder 7">
            <a:extLst>
              <a:ext uri="{FF2B5EF4-FFF2-40B4-BE49-F238E27FC236}">
                <a16:creationId xmlns:a16="http://schemas.microsoft.com/office/drawing/2014/main" id="{C8417BC8-33E1-0947-B4A9-12E673E9DA79}"/>
              </a:ext>
            </a:extLst>
          </p:cNvPr>
          <p:cNvSpPr>
            <a:spLocks noGrp="1"/>
          </p:cNvSpPr>
          <p:nvPr>
            <p:ph sz="quarter" idx="157" hasCustomPrompt="1"/>
          </p:nvPr>
        </p:nvSpPr>
        <p:spPr>
          <a:xfrm>
            <a:off x="9049512" y="3419856"/>
            <a:ext cx="118745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50" name="Content Placeholder 7">
            <a:extLst>
              <a:ext uri="{FF2B5EF4-FFF2-40B4-BE49-F238E27FC236}">
                <a16:creationId xmlns:a16="http://schemas.microsoft.com/office/drawing/2014/main" id="{50B8BE88-6985-4646-9AA9-D053D88DAC1A}"/>
              </a:ext>
            </a:extLst>
          </p:cNvPr>
          <p:cNvSpPr>
            <a:spLocks noGrp="1"/>
          </p:cNvSpPr>
          <p:nvPr>
            <p:ph sz="quarter" idx="159" hasCustomPrompt="1"/>
          </p:nvPr>
        </p:nvSpPr>
        <p:spPr>
          <a:xfrm>
            <a:off x="5044440" y="3419856"/>
            <a:ext cx="118745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51" name="Text Placeholder 88">
            <a:extLst>
              <a:ext uri="{FF2B5EF4-FFF2-40B4-BE49-F238E27FC236}">
                <a16:creationId xmlns:a16="http://schemas.microsoft.com/office/drawing/2014/main" id="{55AFB581-ED93-2E42-9068-01C3CDFEE094}"/>
              </a:ext>
            </a:extLst>
          </p:cNvPr>
          <p:cNvSpPr>
            <a:spLocks noGrp="1"/>
          </p:cNvSpPr>
          <p:nvPr>
            <p:ph type="body" sz="quarter" idx="160" hasCustomPrompt="1"/>
          </p:nvPr>
        </p:nvSpPr>
        <p:spPr>
          <a:xfrm>
            <a:off x="2365248" y="4352544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152" name="Text Placeholder 88">
            <a:extLst>
              <a:ext uri="{FF2B5EF4-FFF2-40B4-BE49-F238E27FC236}">
                <a16:creationId xmlns:a16="http://schemas.microsoft.com/office/drawing/2014/main" id="{A14BCD67-25AD-0F45-A211-20310FFF6D40}"/>
              </a:ext>
            </a:extLst>
          </p:cNvPr>
          <p:cNvSpPr>
            <a:spLocks noGrp="1"/>
          </p:cNvSpPr>
          <p:nvPr>
            <p:ph type="body" sz="quarter" idx="161" hasCustomPrompt="1"/>
          </p:nvPr>
        </p:nvSpPr>
        <p:spPr>
          <a:xfrm>
            <a:off x="3712464" y="4352544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153" name="Text Placeholder 88">
            <a:extLst>
              <a:ext uri="{FF2B5EF4-FFF2-40B4-BE49-F238E27FC236}">
                <a16:creationId xmlns:a16="http://schemas.microsoft.com/office/drawing/2014/main" id="{39F2FED3-E957-F14D-8D52-92881D122CBD}"/>
              </a:ext>
            </a:extLst>
          </p:cNvPr>
          <p:cNvSpPr>
            <a:spLocks noGrp="1"/>
          </p:cNvSpPr>
          <p:nvPr>
            <p:ph type="body" sz="quarter" idx="162" hasCustomPrompt="1"/>
          </p:nvPr>
        </p:nvSpPr>
        <p:spPr>
          <a:xfrm>
            <a:off x="5044440" y="4352544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154" name="Text Placeholder 88">
            <a:extLst>
              <a:ext uri="{FF2B5EF4-FFF2-40B4-BE49-F238E27FC236}">
                <a16:creationId xmlns:a16="http://schemas.microsoft.com/office/drawing/2014/main" id="{C120DB75-3994-654F-9E54-7D82D24F4407}"/>
              </a:ext>
            </a:extLst>
          </p:cNvPr>
          <p:cNvSpPr>
            <a:spLocks noGrp="1"/>
          </p:cNvSpPr>
          <p:nvPr>
            <p:ph type="body" sz="quarter" idx="163" hasCustomPrompt="1"/>
          </p:nvPr>
        </p:nvSpPr>
        <p:spPr>
          <a:xfrm>
            <a:off x="6379464" y="4352544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155" name="Text Placeholder 88">
            <a:extLst>
              <a:ext uri="{FF2B5EF4-FFF2-40B4-BE49-F238E27FC236}">
                <a16:creationId xmlns:a16="http://schemas.microsoft.com/office/drawing/2014/main" id="{C0153E7A-1CB0-7446-AF4D-2C62544990AD}"/>
              </a:ext>
            </a:extLst>
          </p:cNvPr>
          <p:cNvSpPr>
            <a:spLocks noGrp="1"/>
          </p:cNvSpPr>
          <p:nvPr>
            <p:ph type="body" sz="quarter" idx="164" hasCustomPrompt="1"/>
          </p:nvPr>
        </p:nvSpPr>
        <p:spPr>
          <a:xfrm>
            <a:off x="7714488" y="4352544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156" name="Text Placeholder 88">
            <a:extLst>
              <a:ext uri="{FF2B5EF4-FFF2-40B4-BE49-F238E27FC236}">
                <a16:creationId xmlns:a16="http://schemas.microsoft.com/office/drawing/2014/main" id="{CEFAB931-7B27-DE4E-9D58-8D138DFFC901}"/>
              </a:ext>
            </a:extLst>
          </p:cNvPr>
          <p:cNvSpPr>
            <a:spLocks noGrp="1"/>
          </p:cNvSpPr>
          <p:nvPr>
            <p:ph type="body" sz="quarter" idx="165" hasCustomPrompt="1"/>
          </p:nvPr>
        </p:nvSpPr>
        <p:spPr>
          <a:xfrm>
            <a:off x="9049512" y="4352544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157" name="Text Placeholder 88">
            <a:extLst>
              <a:ext uri="{FF2B5EF4-FFF2-40B4-BE49-F238E27FC236}">
                <a16:creationId xmlns:a16="http://schemas.microsoft.com/office/drawing/2014/main" id="{26545F1F-138E-7242-8F7B-B458E6EEB29E}"/>
              </a:ext>
            </a:extLst>
          </p:cNvPr>
          <p:cNvSpPr>
            <a:spLocks noGrp="1"/>
          </p:cNvSpPr>
          <p:nvPr>
            <p:ph type="body" sz="quarter" idx="166" hasCustomPrompt="1"/>
          </p:nvPr>
        </p:nvSpPr>
        <p:spPr>
          <a:xfrm>
            <a:off x="10396728" y="4352544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158" name="Text Placeholder 88">
            <a:extLst>
              <a:ext uri="{FF2B5EF4-FFF2-40B4-BE49-F238E27FC236}">
                <a16:creationId xmlns:a16="http://schemas.microsoft.com/office/drawing/2014/main" id="{FA86A68C-CBF3-484F-8FD8-C484C8E21B0E}"/>
              </a:ext>
            </a:extLst>
          </p:cNvPr>
          <p:cNvSpPr>
            <a:spLocks noGrp="1"/>
          </p:cNvSpPr>
          <p:nvPr>
            <p:ph type="body" sz="quarter" idx="167" hasCustomPrompt="1"/>
          </p:nvPr>
        </p:nvSpPr>
        <p:spPr>
          <a:xfrm>
            <a:off x="2369295" y="3118104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59" name="Text Placeholder 88">
            <a:extLst>
              <a:ext uri="{FF2B5EF4-FFF2-40B4-BE49-F238E27FC236}">
                <a16:creationId xmlns:a16="http://schemas.microsoft.com/office/drawing/2014/main" id="{6D7ED94F-5E75-6E4C-B542-0EAB195558E0}"/>
              </a:ext>
            </a:extLst>
          </p:cNvPr>
          <p:cNvSpPr>
            <a:spLocks noGrp="1"/>
          </p:cNvSpPr>
          <p:nvPr>
            <p:ph type="body" sz="quarter" idx="168" hasCustomPrompt="1"/>
          </p:nvPr>
        </p:nvSpPr>
        <p:spPr>
          <a:xfrm>
            <a:off x="3712464" y="3118104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60" name="Text Placeholder 88">
            <a:extLst>
              <a:ext uri="{FF2B5EF4-FFF2-40B4-BE49-F238E27FC236}">
                <a16:creationId xmlns:a16="http://schemas.microsoft.com/office/drawing/2014/main" id="{3981B08C-3E9F-4E42-8CB3-1AF10F0C3CC3}"/>
              </a:ext>
            </a:extLst>
          </p:cNvPr>
          <p:cNvSpPr>
            <a:spLocks noGrp="1"/>
          </p:cNvSpPr>
          <p:nvPr>
            <p:ph type="body" sz="quarter" idx="169" hasCustomPrompt="1"/>
          </p:nvPr>
        </p:nvSpPr>
        <p:spPr>
          <a:xfrm>
            <a:off x="5043073" y="3118104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61" name="Text Placeholder 88">
            <a:extLst>
              <a:ext uri="{FF2B5EF4-FFF2-40B4-BE49-F238E27FC236}">
                <a16:creationId xmlns:a16="http://schemas.microsoft.com/office/drawing/2014/main" id="{537955C4-F8B4-6046-924B-41EE665AF6C4}"/>
              </a:ext>
            </a:extLst>
          </p:cNvPr>
          <p:cNvSpPr>
            <a:spLocks noGrp="1"/>
          </p:cNvSpPr>
          <p:nvPr>
            <p:ph type="body" sz="quarter" idx="170" hasCustomPrompt="1"/>
          </p:nvPr>
        </p:nvSpPr>
        <p:spPr>
          <a:xfrm>
            <a:off x="6379962" y="3118104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62" name="Text Placeholder 88">
            <a:extLst>
              <a:ext uri="{FF2B5EF4-FFF2-40B4-BE49-F238E27FC236}">
                <a16:creationId xmlns:a16="http://schemas.microsoft.com/office/drawing/2014/main" id="{457F9441-00DF-8249-B103-73D4FC1FCEEE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7716851" y="3118104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63" name="Text Placeholder 88">
            <a:extLst>
              <a:ext uri="{FF2B5EF4-FFF2-40B4-BE49-F238E27FC236}">
                <a16:creationId xmlns:a16="http://schemas.microsoft.com/office/drawing/2014/main" id="{D7FB2A87-1219-B948-BA61-4E7468F04EDA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9053740" y="3118104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64" name="Text Placeholder 88">
            <a:extLst>
              <a:ext uri="{FF2B5EF4-FFF2-40B4-BE49-F238E27FC236}">
                <a16:creationId xmlns:a16="http://schemas.microsoft.com/office/drawing/2014/main" id="{D01B4BED-4D1E-1449-9C88-3447195EC42B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10396728" y="3118104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66" name="Content Placeholder 7">
            <a:extLst>
              <a:ext uri="{FF2B5EF4-FFF2-40B4-BE49-F238E27FC236}">
                <a16:creationId xmlns:a16="http://schemas.microsoft.com/office/drawing/2014/main" id="{42CD0A3E-3222-A643-8D22-9D6FC61BA94B}"/>
              </a:ext>
            </a:extLst>
          </p:cNvPr>
          <p:cNvSpPr>
            <a:spLocks noGrp="1"/>
          </p:cNvSpPr>
          <p:nvPr>
            <p:ph sz="quarter" idx="174" hasCustomPrompt="1"/>
          </p:nvPr>
        </p:nvSpPr>
        <p:spPr>
          <a:xfrm>
            <a:off x="10396728" y="5172456"/>
            <a:ext cx="118745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67" name="Text Placeholder 14">
            <a:extLst>
              <a:ext uri="{FF2B5EF4-FFF2-40B4-BE49-F238E27FC236}">
                <a16:creationId xmlns:a16="http://schemas.microsoft.com/office/drawing/2014/main" id="{9A9263F7-5B07-0144-9306-3DA4810D2C7A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10396728" y="5172456"/>
            <a:ext cx="1188720" cy="9144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3" name="Content Placeholder 7">
            <a:extLst>
              <a:ext uri="{FF2B5EF4-FFF2-40B4-BE49-F238E27FC236}">
                <a16:creationId xmlns:a16="http://schemas.microsoft.com/office/drawing/2014/main" id="{A7E8CDAB-BFA8-7949-B53F-16BBAAA928F4}"/>
              </a:ext>
            </a:extLst>
          </p:cNvPr>
          <p:cNvSpPr>
            <a:spLocks noGrp="1"/>
          </p:cNvSpPr>
          <p:nvPr>
            <p:ph sz="quarter" idx="176" hasCustomPrompt="1"/>
          </p:nvPr>
        </p:nvSpPr>
        <p:spPr>
          <a:xfrm>
            <a:off x="1033272" y="5169408"/>
            <a:ext cx="118745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74" name="Text Placeholder 88">
            <a:extLst>
              <a:ext uri="{FF2B5EF4-FFF2-40B4-BE49-F238E27FC236}">
                <a16:creationId xmlns:a16="http://schemas.microsoft.com/office/drawing/2014/main" id="{1E8CA35A-4587-3E4E-A576-8110ED41763C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1033272" y="6102096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175" name="Text Placeholder 88">
            <a:extLst>
              <a:ext uri="{FF2B5EF4-FFF2-40B4-BE49-F238E27FC236}">
                <a16:creationId xmlns:a16="http://schemas.microsoft.com/office/drawing/2014/main" id="{E652BC2E-3624-0641-BB96-7EB60C92419B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1033272" y="4876800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176" name="Content Placeholder 7">
            <a:extLst>
              <a:ext uri="{FF2B5EF4-FFF2-40B4-BE49-F238E27FC236}">
                <a16:creationId xmlns:a16="http://schemas.microsoft.com/office/drawing/2014/main" id="{F37130E5-BBDF-AB49-813F-2668F1123C1E}"/>
              </a:ext>
            </a:extLst>
          </p:cNvPr>
          <p:cNvSpPr>
            <a:spLocks noGrp="1"/>
          </p:cNvSpPr>
          <p:nvPr>
            <p:ph sz="quarter" idx="179" hasCustomPrompt="1"/>
          </p:nvPr>
        </p:nvSpPr>
        <p:spPr>
          <a:xfrm>
            <a:off x="3712464" y="5172456"/>
            <a:ext cx="118745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77" name="Content Placeholder 7">
            <a:extLst>
              <a:ext uri="{FF2B5EF4-FFF2-40B4-BE49-F238E27FC236}">
                <a16:creationId xmlns:a16="http://schemas.microsoft.com/office/drawing/2014/main" id="{A1677743-C24B-7542-A2CC-40511135748B}"/>
              </a:ext>
            </a:extLst>
          </p:cNvPr>
          <p:cNvSpPr>
            <a:spLocks noGrp="1"/>
          </p:cNvSpPr>
          <p:nvPr>
            <p:ph sz="quarter" idx="180" hasCustomPrompt="1"/>
          </p:nvPr>
        </p:nvSpPr>
        <p:spPr>
          <a:xfrm>
            <a:off x="2368296" y="5172456"/>
            <a:ext cx="118745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78" name="Content Placeholder 7">
            <a:extLst>
              <a:ext uri="{FF2B5EF4-FFF2-40B4-BE49-F238E27FC236}">
                <a16:creationId xmlns:a16="http://schemas.microsoft.com/office/drawing/2014/main" id="{1E684A1A-D9A0-B84B-B1CA-1651B4BC52D4}"/>
              </a:ext>
            </a:extLst>
          </p:cNvPr>
          <p:cNvSpPr>
            <a:spLocks noGrp="1"/>
          </p:cNvSpPr>
          <p:nvPr>
            <p:ph sz="quarter" idx="181" hasCustomPrompt="1"/>
          </p:nvPr>
        </p:nvSpPr>
        <p:spPr>
          <a:xfrm>
            <a:off x="6382512" y="5172456"/>
            <a:ext cx="118745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79" name="Content Placeholder 7">
            <a:extLst>
              <a:ext uri="{FF2B5EF4-FFF2-40B4-BE49-F238E27FC236}">
                <a16:creationId xmlns:a16="http://schemas.microsoft.com/office/drawing/2014/main" id="{2D56C781-392A-5F41-BB89-6F01466AA3CE}"/>
              </a:ext>
            </a:extLst>
          </p:cNvPr>
          <p:cNvSpPr>
            <a:spLocks noGrp="1"/>
          </p:cNvSpPr>
          <p:nvPr>
            <p:ph sz="quarter" idx="182" hasCustomPrompt="1"/>
          </p:nvPr>
        </p:nvSpPr>
        <p:spPr>
          <a:xfrm>
            <a:off x="7717536" y="5172456"/>
            <a:ext cx="118745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80" name="Content Placeholder 7">
            <a:extLst>
              <a:ext uri="{FF2B5EF4-FFF2-40B4-BE49-F238E27FC236}">
                <a16:creationId xmlns:a16="http://schemas.microsoft.com/office/drawing/2014/main" id="{510043D5-7C29-2E4D-8F4B-5C6B438FB597}"/>
              </a:ext>
            </a:extLst>
          </p:cNvPr>
          <p:cNvSpPr>
            <a:spLocks noGrp="1"/>
          </p:cNvSpPr>
          <p:nvPr>
            <p:ph sz="quarter" idx="183" hasCustomPrompt="1"/>
          </p:nvPr>
        </p:nvSpPr>
        <p:spPr>
          <a:xfrm>
            <a:off x="9052560" y="5172456"/>
            <a:ext cx="118745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81" name="Content Placeholder 7">
            <a:extLst>
              <a:ext uri="{FF2B5EF4-FFF2-40B4-BE49-F238E27FC236}">
                <a16:creationId xmlns:a16="http://schemas.microsoft.com/office/drawing/2014/main" id="{F18B1C01-CBB0-9341-BD62-B9B061C408E6}"/>
              </a:ext>
            </a:extLst>
          </p:cNvPr>
          <p:cNvSpPr>
            <a:spLocks noGrp="1"/>
          </p:cNvSpPr>
          <p:nvPr>
            <p:ph sz="quarter" idx="184" hasCustomPrompt="1"/>
          </p:nvPr>
        </p:nvSpPr>
        <p:spPr>
          <a:xfrm>
            <a:off x="5047488" y="5172456"/>
            <a:ext cx="118745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199" name="Text Placeholder 88">
            <a:extLst>
              <a:ext uri="{FF2B5EF4-FFF2-40B4-BE49-F238E27FC236}">
                <a16:creationId xmlns:a16="http://schemas.microsoft.com/office/drawing/2014/main" id="{9675A224-21C5-6444-8AB6-038FC0D4046A}"/>
              </a:ext>
            </a:extLst>
          </p:cNvPr>
          <p:cNvSpPr>
            <a:spLocks noGrp="1"/>
          </p:cNvSpPr>
          <p:nvPr>
            <p:ph type="body" sz="quarter" idx="185" hasCustomPrompt="1"/>
          </p:nvPr>
        </p:nvSpPr>
        <p:spPr>
          <a:xfrm>
            <a:off x="2368296" y="6105144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200" name="Text Placeholder 88">
            <a:extLst>
              <a:ext uri="{FF2B5EF4-FFF2-40B4-BE49-F238E27FC236}">
                <a16:creationId xmlns:a16="http://schemas.microsoft.com/office/drawing/2014/main" id="{5C00D373-0819-4A4B-A090-389CC43A4DBD}"/>
              </a:ext>
            </a:extLst>
          </p:cNvPr>
          <p:cNvSpPr>
            <a:spLocks noGrp="1"/>
          </p:cNvSpPr>
          <p:nvPr>
            <p:ph type="body" sz="quarter" idx="186" hasCustomPrompt="1"/>
          </p:nvPr>
        </p:nvSpPr>
        <p:spPr>
          <a:xfrm>
            <a:off x="3712464" y="6105144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201" name="Text Placeholder 88">
            <a:extLst>
              <a:ext uri="{FF2B5EF4-FFF2-40B4-BE49-F238E27FC236}">
                <a16:creationId xmlns:a16="http://schemas.microsoft.com/office/drawing/2014/main" id="{0F652A64-7BE5-AD45-9E11-1A7BBDA1F611}"/>
              </a:ext>
            </a:extLst>
          </p:cNvPr>
          <p:cNvSpPr>
            <a:spLocks noGrp="1"/>
          </p:cNvSpPr>
          <p:nvPr>
            <p:ph type="body" sz="quarter" idx="187" hasCustomPrompt="1"/>
          </p:nvPr>
        </p:nvSpPr>
        <p:spPr>
          <a:xfrm>
            <a:off x="5047488" y="6105144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202" name="Text Placeholder 88">
            <a:extLst>
              <a:ext uri="{FF2B5EF4-FFF2-40B4-BE49-F238E27FC236}">
                <a16:creationId xmlns:a16="http://schemas.microsoft.com/office/drawing/2014/main" id="{32018316-5338-BD4D-8272-3B274F4D4AAB}"/>
              </a:ext>
            </a:extLst>
          </p:cNvPr>
          <p:cNvSpPr>
            <a:spLocks noGrp="1"/>
          </p:cNvSpPr>
          <p:nvPr>
            <p:ph type="body" sz="quarter" idx="188" hasCustomPrompt="1"/>
          </p:nvPr>
        </p:nvSpPr>
        <p:spPr>
          <a:xfrm>
            <a:off x="6382512" y="6105144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203" name="Text Placeholder 88">
            <a:extLst>
              <a:ext uri="{FF2B5EF4-FFF2-40B4-BE49-F238E27FC236}">
                <a16:creationId xmlns:a16="http://schemas.microsoft.com/office/drawing/2014/main" id="{93E8A4BF-60E9-B247-9492-432FF518FCAD}"/>
              </a:ext>
            </a:extLst>
          </p:cNvPr>
          <p:cNvSpPr>
            <a:spLocks noGrp="1"/>
          </p:cNvSpPr>
          <p:nvPr>
            <p:ph type="body" sz="quarter" idx="189" hasCustomPrompt="1"/>
          </p:nvPr>
        </p:nvSpPr>
        <p:spPr>
          <a:xfrm>
            <a:off x="7717536" y="6105144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204" name="Text Placeholder 88">
            <a:extLst>
              <a:ext uri="{FF2B5EF4-FFF2-40B4-BE49-F238E27FC236}">
                <a16:creationId xmlns:a16="http://schemas.microsoft.com/office/drawing/2014/main" id="{BC582219-B8B1-FE49-850E-34E4FC99EE16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9052560" y="6105144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205" name="Text Placeholder 88">
            <a:extLst>
              <a:ext uri="{FF2B5EF4-FFF2-40B4-BE49-F238E27FC236}">
                <a16:creationId xmlns:a16="http://schemas.microsoft.com/office/drawing/2014/main" id="{B1C10D3D-8DDB-1C41-AA43-24486C477446}"/>
              </a:ext>
            </a:extLst>
          </p:cNvPr>
          <p:cNvSpPr>
            <a:spLocks noGrp="1"/>
          </p:cNvSpPr>
          <p:nvPr>
            <p:ph type="body" sz="quarter" idx="191" hasCustomPrompt="1"/>
          </p:nvPr>
        </p:nvSpPr>
        <p:spPr>
          <a:xfrm>
            <a:off x="10396728" y="6105144"/>
            <a:ext cx="1188720" cy="457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1000" dirty="0"/>
              <a:t>Click To Add Text</a:t>
            </a:r>
            <a:endParaRPr lang="en-US" dirty="0"/>
          </a:p>
        </p:txBody>
      </p:sp>
      <p:sp>
        <p:nvSpPr>
          <p:cNvPr id="206" name="Text Placeholder 88">
            <a:extLst>
              <a:ext uri="{FF2B5EF4-FFF2-40B4-BE49-F238E27FC236}">
                <a16:creationId xmlns:a16="http://schemas.microsoft.com/office/drawing/2014/main" id="{F1A868CB-E7F9-9149-9E23-8F84AC914E2D}"/>
              </a:ext>
            </a:extLst>
          </p:cNvPr>
          <p:cNvSpPr>
            <a:spLocks noGrp="1"/>
          </p:cNvSpPr>
          <p:nvPr>
            <p:ph type="body" sz="quarter" idx="192" hasCustomPrompt="1"/>
          </p:nvPr>
        </p:nvSpPr>
        <p:spPr>
          <a:xfrm>
            <a:off x="2368296" y="4870704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207" name="Text Placeholder 88">
            <a:extLst>
              <a:ext uri="{FF2B5EF4-FFF2-40B4-BE49-F238E27FC236}">
                <a16:creationId xmlns:a16="http://schemas.microsoft.com/office/drawing/2014/main" id="{229C67C1-3EAD-294C-B5F0-772B78A4ECB1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3712464" y="4870704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208" name="Text Placeholder 88">
            <a:extLst>
              <a:ext uri="{FF2B5EF4-FFF2-40B4-BE49-F238E27FC236}">
                <a16:creationId xmlns:a16="http://schemas.microsoft.com/office/drawing/2014/main" id="{DB429F71-36DD-B340-939D-5C665037374F}"/>
              </a:ext>
            </a:extLst>
          </p:cNvPr>
          <p:cNvSpPr>
            <a:spLocks noGrp="1"/>
          </p:cNvSpPr>
          <p:nvPr>
            <p:ph type="body" sz="quarter" idx="194" hasCustomPrompt="1"/>
          </p:nvPr>
        </p:nvSpPr>
        <p:spPr>
          <a:xfrm>
            <a:off x="5047488" y="4870704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209" name="Text Placeholder 88">
            <a:extLst>
              <a:ext uri="{FF2B5EF4-FFF2-40B4-BE49-F238E27FC236}">
                <a16:creationId xmlns:a16="http://schemas.microsoft.com/office/drawing/2014/main" id="{1D90F053-7E23-B848-84DC-B6D9B5281275}"/>
              </a:ext>
            </a:extLst>
          </p:cNvPr>
          <p:cNvSpPr>
            <a:spLocks noGrp="1"/>
          </p:cNvSpPr>
          <p:nvPr>
            <p:ph type="body" sz="quarter" idx="195" hasCustomPrompt="1"/>
          </p:nvPr>
        </p:nvSpPr>
        <p:spPr>
          <a:xfrm>
            <a:off x="6382512" y="4870704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210" name="Text Placeholder 88">
            <a:extLst>
              <a:ext uri="{FF2B5EF4-FFF2-40B4-BE49-F238E27FC236}">
                <a16:creationId xmlns:a16="http://schemas.microsoft.com/office/drawing/2014/main" id="{0EECF525-3393-AF43-AD7F-96E24AD8B4C3}"/>
              </a:ext>
            </a:extLst>
          </p:cNvPr>
          <p:cNvSpPr>
            <a:spLocks noGrp="1"/>
          </p:cNvSpPr>
          <p:nvPr>
            <p:ph type="body" sz="quarter" idx="196" hasCustomPrompt="1"/>
          </p:nvPr>
        </p:nvSpPr>
        <p:spPr>
          <a:xfrm>
            <a:off x="7717536" y="4870704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211" name="Text Placeholder 88">
            <a:extLst>
              <a:ext uri="{FF2B5EF4-FFF2-40B4-BE49-F238E27FC236}">
                <a16:creationId xmlns:a16="http://schemas.microsoft.com/office/drawing/2014/main" id="{9E805EE9-0A83-5544-9727-73280AC0ACA3}"/>
              </a:ext>
            </a:extLst>
          </p:cNvPr>
          <p:cNvSpPr>
            <a:spLocks noGrp="1"/>
          </p:cNvSpPr>
          <p:nvPr>
            <p:ph type="body" sz="quarter" idx="197" hasCustomPrompt="1"/>
          </p:nvPr>
        </p:nvSpPr>
        <p:spPr>
          <a:xfrm>
            <a:off x="9052560" y="4870704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  <p:sp>
        <p:nvSpPr>
          <p:cNvPr id="212" name="Text Placeholder 88">
            <a:extLst>
              <a:ext uri="{FF2B5EF4-FFF2-40B4-BE49-F238E27FC236}">
                <a16:creationId xmlns:a16="http://schemas.microsoft.com/office/drawing/2014/main" id="{607E5981-C932-204C-9C4B-00E815041683}"/>
              </a:ext>
            </a:extLst>
          </p:cNvPr>
          <p:cNvSpPr>
            <a:spLocks noGrp="1"/>
          </p:cNvSpPr>
          <p:nvPr>
            <p:ph type="body" sz="quarter" idx="198" hasCustomPrompt="1"/>
          </p:nvPr>
        </p:nvSpPr>
        <p:spPr>
          <a:xfrm>
            <a:off x="10396728" y="4870704"/>
            <a:ext cx="1188720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sz="1000" dirty="0"/>
              <a:t>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284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3E426-613A-D040-B887-7C2E75D4B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2896626-DDFB-954B-A790-75351C9299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762000"/>
            <a:ext cx="11430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E8EE6-748C-D14A-952F-35A6CC5BB8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2230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ss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3AF6C5E2-B41C-7E4B-A262-F566B097F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8889" r="6212" b="4445"/>
          <a:stretch/>
        </p:blipFill>
        <p:spPr>
          <a:xfrm>
            <a:off x="10820400" y="0"/>
            <a:ext cx="1371600" cy="13716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688C69-6FA4-7A42-8CA4-C9A8DC0DDA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743200"/>
            <a:ext cx="12192000" cy="137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TITLE PAGE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1AF87E-6295-9341-BFC4-EBD74FA773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1470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- 1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30951F1-7926-D741-BCC6-451F3016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8889" r="6212" b="4445"/>
          <a:stretch/>
        </p:blipFill>
        <p:spPr>
          <a:xfrm>
            <a:off x="10820400" y="0"/>
            <a:ext cx="1371600" cy="13716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134FC4-9622-4644-B2A0-96887BD8EA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775" y="1371600"/>
            <a:ext cx="10972800" cy="457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3E426-613A-D040-B887-7C2E75D4B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9601200" cy="4572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2896626-DDFB-954B-A790-75351C9299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762000"/>
            <a:ext cx="96012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E8EE6-748C-D14A-952F-35A6CC5BB8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896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- 1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30951F1-7926-D741-BCC6-451F3016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8889" r="6212" b="4445"/>
          <a:stretch/>
        </p:blipFill>
        <p:spPr>
          <a:xfrm>
            <a:off x="10820400" y="0"/>
            <a:ext cx="1371600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F3E426-613A-D040-B887-7C2E75D4B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9601200" cy="4572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2896626-DDFB-954B-A790-75351C9299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762000"/>
            <a:ext cx="96012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E8EE6-748C-D14A-952F-35A6CC5BB8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C4B89-5EAD-304D-A88C-24E38E40875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2648" y="1371600"/>
            <a:ext cx="109728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A3CD82-B049-D545-A081-86A4E55D2B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6019800"/>
            <a:ext cx="10972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594279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688C69-6FA4-7A42-8CA4-C9A8DC0DDA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743200"/>
            <a:ext cx="12192000" cy="1371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TITLE PAGE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1AF87E-6295-9341-BFC4-EBD74FA773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457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- 2 Context Boxes +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E6891420-F3B4-9142-965F-D260C55A0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8889" r="6212" b="4445"/>
          <a:stretch/>
        </p:blipFill>
        <p:spPr>
          <a:xfrm>
            <a:off x="10820400" y="0"/>
            <a:ext cx="1371600" cy="13716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745F84A-9525-2541-8AF2-8596C438BA0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95800" y="1371600"/>
            <a:ext cx="32004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75D7B57-B5F8-224F-B2CC-952387ABEC8F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9600" y="1371600"/>
            <a:ext cx="32004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Icon to Add Content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A83F50-BAD3-F542-AC07-349F6AA361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9601200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A90FBD-B6F9-074A-8F84-057CCC811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762000"/>
            <a:ext cx="9601200" cy="4572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B0BC2-14B6-6042-836E-0B9C6E334B3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32D5A-C768-8141-B814-C0C228F63E4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82000" y="1371600"/>
            <a:ext cx="3200400" cy="457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086CC1C-ADFA-7941-A169-30C9B2EAE4BE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4160520" y="137160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185C1E-F685-D44F-856E-A0E72AF4A8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6019800"/>
            <a:ext cx="10972800" cy="4572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632200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- Reca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AFA87418-DE62-C045-9C21-BFDA93DDED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8889" r="6212" b="4445"/>
          <a:stretch/>
        </p:blipFill>
        <p:spPr>
          <a:xfrm>
            <a:off x="10820400" y="0"/>
            <a:ext cx="1371600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F3E426-613A-D040-B887-7C2E75D4B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96012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2896626-DDFB-954B-A790-75351C9299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762000"/>
            <a:ext cx="96012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E8EE6-748C-D14A-952F-35A6CC5BB8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D36D6F8-1BBE-8342-8E88-8B84421A0479}"/>
              </a:ext>
            </a:extLst>
          </p:cNvPr>
          <p:cNvSpPr>
            <a:spLocks noChangeAspect="1"/>
          </p:cNvSpPr>
          <p:nvPr userDrawn="1"/>
        </p:nvSpPr>
        <p:spPr>
          <a:xfrm>
            <a:off x="2773731" y="2245635"/>
            <a:ext cx="2103120" cy="21031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BAFE660-2966-A245-AD95-8BD16D1CC22E}"/>
              </a:ext>
            </a:extLst>
          </p:cNvPr>
          <p:cNvSpPr>
            <a:spLocks noChangeAspect="1"/>
          </p:cNvSpPr>
          <p:nvPr userDrawn="1"/>
        </p:nvSpPr>
        <p:spPr>
          <a:xfrm>
            <a:off x="5044440" y="2245635"/>
            <a:ext cx="2103120" cy="21031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BA81C48-E890-8A4E-9876-CE57B98358C7}"/>
              </a:ext>
            </a:extLst>
          </p:cNvPr>
          <p:cNvSpPr>
            <a:spLocks noChangeAspect="1"/>
          </p:cNvSpPr>
          <p:nvPr userDrawn="1"/>
        </p:nvSpPr>
        <p:spPr>
          <a:xfrm>
            <a:off x="7315149" y="2245635"/>
            <a:ext cx="2103120" cy="21031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3FEC40-0EDC-6445-85B4-B24F20DFEBE0}"/>
              </a:ext>
            </a:extLst>
          </p:cNvPr>
          <p:cNvSpPr>
            <a:spLocks noChangeAspect="1"/>
          </p:cNvSpPr>
          <p:nvPr userDrawn="1"/>
        </p:nvSpPr>
        <p:spPr>
          <a:xfrm>
            <a:off x="503022" y="2245635"/>
            <a:ext cx="2103120" cy="21031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3612605-A513-0D47-8603-AE8CE8BEE1A7}"/>
              </a:ext>
            </a:extLst>
          </p:cNvPr>
          <p:cNvSpPr>
            <a:spLocks noChangeAspect="1"/>
          </p:cNvSpPr>
          <p:nvPr userDrawn="1"/>
        </p:nvSpPr>
        <p:spPr>
          <a:xfrm>
            <a:off x="9585858" y="2245635"/>
            <a:ext cx="2103120" cy="21031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215C89D-AD28-5E42-9197-E99017454C0F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46518" y="4495800"/>
            <a:ext cx="1828800" cy="9144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MarselisSlabOT" panose="02010504030101020102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400FAB7C-0F6C-6947-8FBA-63AE10CCEC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10016" y="4495800"/>
            <a:ext cx="18288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MarselisSlabOT" panose="02010504030101020102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E3362CF-6A95-D047-839A-98A6A433D5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13184" y="2845671"/>
            <a:ext cx="18288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MarselisSlabOT" panose="02010504030101020102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2447669-2A01-B749-BBF8-8E0A9E8407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28710" y="4495800"/>
            <a:ext cx="18288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MarselisSlabOT" panose="02010504030101020102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A884FDF-4F39-994C-9ABF-68482350F8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53184" y="4495800"/>
            <a:ext cx="18288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MarselisSlabOT" panose="02010504030101020102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52A999B-DD10-3344-A149-0F78512E36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16682" y="4495800"/>
            <a:ext cx="18288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MarselisSlabOT" panose="02010504030101020102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35C3B07-B754-E945-872A-5EF97CFAE9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86597" y="2845671"/>
            <a:ext cx="18288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MarselisSlabOT" panose="02010504030101020102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F3851BA4-169F-0545-B237-AD093105F9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53184" y="2845671"/>
            <a:ext cx="18288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MarselisSlabOT" panose="02010504030101020102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4DDA0E3-B918-FA47-A9D9-745E11CB966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16682" y="2845671"/>
            <a:ext cx="18288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MarselisSlabOT" panose="02010504030101020102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3542BFB4-F674-604C-AB8B-1A166619C3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0182" y="2845671"/>
            <a:ext cx="18288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MarselisSlabOT" panose="02010504030101020102" pitchFamily="2" charset="77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77503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EF4202C-CD7B-444D-89E6-ABADF65663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8889" r="6212" b="4445"/>
          <a:stretch/>
        </p:blipFill>
        <p:spPr>
          <a:xfrm>
            <a:off x="10820400" y="0"/>
            <a:ext cx="1371600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F3E426-613A-D040-B887-7C2E75D4B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9601200" cy="4572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2896626-DDFB-954B-A790-75351C9299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762000"/>
            <a:ext cx="96012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E8EE6-748C-D14A-952F-35A6CC5BB8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41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EF4A0-2836-A94F-AAB5-6ADC1E2D5F2E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E4DB44-165E-3148-B033-EC6B3CFA1723}"/>
              </a:ext>
            </a:extLst>
          </p:cNvPr>
          <p:cNvSpPr>
            <a:spLocks noGrp="1" noChangeAspect="1"/>
          </p:cNvSpPr>
          <p:nvPr>
            <p:ph type="body" sz="quarter" idx="12"/>
          </p:nvPr>
        </p:nvSpPr>
        <p:spPr>
          <a:xfrm>
            <a:off x="381000" y="762000"/>
            <a:ext cx="11430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72E5C8-EDE1-D644-B233-CA767066C9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94D137-878D-0A4A-8374-CBCFECC61D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" y="1371600"/>
            <a:ext cx="10972800" cy="457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1927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5E54A9-4787-7B4B-9EFA-E45491641B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3200" y="1371600"/>
            <a:ext cx="5029200" cy="457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3F6DD0-EC52-3249-812C-16F25F84A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9BA854-442D-CF40-9D07-1446E948CE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762000"/>
            <a:ext cx="11430000" cy="4572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458ED-B2D8-3F40-AB86-9B48189F94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371600"/>
            <a:ext cx="5029200" cy="457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65448-2956-984C-AA96-15B5B105FB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EFDC51-24B7-2849-A262-4CCB6DBE7866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6099048" y="137160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657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BCA243-BEC0-6742-8022-7D33B361BE1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95800" y="1371600"/>
            <a:ext cx="3200400" cy="457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B461C-6AB7-D144-A79B-ED7285B2DBD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2775" y="1371600"/>
            <a:ext cx="3200400" cy="457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0D2427F-9AAD-6A4F-B797-29330D4811D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378825" y="1371600"/>
            <a:ext cx="3200400" cy="457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A83F50-BAD3-F542-AC07-349F6AA361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A90FBD-B6F9-074A-8F84-057CCC811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762000"/>
            <a:ext cx="11430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FB0BC2-14B6-6042-836E-0B9C6E334B3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3BA13B-640D-AF4B-99E5-87B62CCE4F3E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4160520" y="137160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E72AAF-B174-C949-AA54-C27E81AEC057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8046720" y="137160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830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3E426-613A-D040-B887-7C2E75D4B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2896626-DDFB-954B-A790-75351C9299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762000"/>
            <a:ext cx="11430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E8EE6-748C-D14A-952F-35A6CC5BB8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DBDB77-C176-5245-B9AC-132A890C82E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9600" y="1371600"/>
            <a:ext cx="109728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Click Image Icon                                                                                                                                                     Select “No Fill” if Image has transparent background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93D202F-E2AF-0841-A93F-0B1BE691CB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6019800"/>
            <a:ext cx="10972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146612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Left) +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322D10-B2AE-B546-8BE3-249629FAA76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9600" y="1371600"/>
            <a:ext cx="50292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Image Icon                                             Select “No Fill” if Image has transparent background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266BBC-CFCB-E745-A4DF-EB6752173C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53200" y="1371600"/>
            <a:ext cx="5029200" cy="457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3F6DD0-EC52-3249-812C-16F25F84A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9BA854-442D-CF40-9D07-1446E948CE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762000"/>
            <a:ext cx="11430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EEA0E-F270-D440-B916-946F851DD57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93103-8EF3-384D-AA2B-3FBDEB4288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6019800"/>
            <a:ext cx="10972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44DA34-1A40-CA45-B0E7-9D3C8CEC29F2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6099048" y="137160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70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Right) +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322D10-B2AE-B546-8BE3-249629FAA76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553200" y="1371600"/>
            <a:ext cx="5029200" cy="457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Image Icon                                             Select “No Fill” if Image has transparent background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266BBC-CFCB-E745-A4DF-EB6752173C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" y="1371600"/>
            <a:ext cx="5029200" cy="457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3F6DD0-EC52-3249-812C-16F25F84AB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9BA854-442D-CF40-9D07-1446E948CE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762000"/>
            <a:ext cx="11430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EEA0E-F270-D440-B916-946F851DD57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2524AD-8A52-4543-B627-ACF12BFB7DAF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6099048" y="1371600"/>
            <a:ext cx="0" cy="4572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BA2341-3A88-C24B-BA7E-5C93988CEB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6019800"/>
            <a:ext cx="10972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07665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7005D-EA1E-5B4B-B97A-BF8DAA15A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553200"/>
            <a:ext cx="91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accent1"/>
                </a:solidFill>
              </a:defRPr>
            </a:lvl1pPr>
          </a:lstStyle>
          <a:p>
            <a:fld id="{294F10BB-1CE5-EA40-A671-D00EC1A220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7557C1-64F0-1248-A5E6-889B77F6C471}"/>
              </a:ext>
            </a:extLst>
          </p:cNvPr>
          <p:cNvSpPr txBox="1"/>
          <p:nvPr userDrawn="1"/>
        </p:nvSpPr>
        <p:spPr>
          <a:xfrm>
            <a:off x="106680" y="6553200"/>
            <a:ext cx="3931920" cy="274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/>
                </a:solidFill>
                <a:latin typeface="+mn-lt"/>
                <a:cs typeface="Avenir Book"/>
              </a:rPr>
              <a:t>©2023 Munchkin, Inc. Confidential and Proprietary – Do Not Distribute.</a:t>
            </a:r>
            <a:endParaRPr lang="en-US" sz="1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6766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26" r:id="rId31"/>
    <p:sldLayoutId id="2147483727" r:id="rId3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MarselisSlabOT" panose="02010504030101020102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arselisSlabOT" panose="02010504030101020102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arselisSlabOT" panose="02010504030101020102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arselisSlabOT" panose="02010504030101020102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rselisSlabOT" panose="02010504030101020102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rselisSlabOT" panose="02010504030101020102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3EB30-1872-10EE-425C-8AF5FE1998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0F36534-1A55-DB9D-DA99-5A3BC10BBC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2743200"/>
            <a:ext cx="12192000" cy="1371600"/>
          </a:xfrm>
        </p:spPr>
        <p:txBody>
          <a:bodyPr/>
          <a:lstStyle/>
          <a:p>
            <a:r>
              <a:rPr lang="en-US" dirty="0" err="1"/>
              <a:t>Ohemaah’s</a:t>
            </a:r>
            <a:r>
              <a:rPr lang="en-US" dirty="0"/>
              <a:t> recent launches at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D2263ED-5BA1-38B5-37A6-A35BBD3CC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3" t="37177" r="10724" b="36180"/>
          <a:stretch/>
        </p:blipFill>
        <p:spPr>
          <a:xfrm>
            <a:off x="5126893" y="3843488"/>
            <a:ext cx="2555630" cy="6877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B72439-DF15-5B44-1FF9-CFCE95679067}"/>
              </a:ext>
            </a:extLst>
          </p:cNvPr>
          <p:cNvSpPr/>
          <p:nvPr/>
        </p:nvSpPr>
        <p:spPr>
          <a:xfrm>
            <a:off x="137160" y="6591415"/>
            <a:ext cx="3792332" cy="236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45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mple Clean™ Straw&amp;nbsp;Cup">
            <a:extLst>
              <a:ext uri="{FF2B5EF4-FFF2-40B4-BE49-F238E27FC236}">
                <a16:creationId xmlns:a16="http://schemas.microsoft.com/office/drawing/2014/main" id="{2BE19668-7066-A333-FDF5-6CD50DE35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1250" r="28750" b="2500"/>
          <a:stretch/>
        </p:blipFill>
        <p:spPr bwMode="auto">
          <a:xfrm>
            <a:off x="3929492" y="1454151"/>
            <a:ext cx="3117563" cy="45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d Dot">
            <a:extLst>
              <a:ext uri="{FF2B5EF4-FFF2-40B4-BE49-F238E27FC236}">
                <a16:creationId xmlns:a16="http://schemas.microsoft.com/office/drawing/2014/main" id="{28AF1ED5-8CAB-7E31-58D5-1A172C42C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110336"/>
            <a:ext cx="1844410" cy="108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AFCF7-941F-2F60-E972-2E9524420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CLEAN™ STRAW CUP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5AC60-662C-38F1-1750-A09E2021A0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Winning technology, innovative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2CC67-17F5-3C84-9CAC-FFA542210A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F10BB-1CE5-EA40-A671-D00EC1A2201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2BBE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BBE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F859E3-A46C-DC4E-4798-178245DBFD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77150" y="2219568"/>
            <a:ext cx="4301860" cy="41658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High velocity in retail!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Why it’s a hit: </a:t>
            </a:r>
          </a:p>
          <a:p>
            <a:pPr lvl="1"/>
            <a:r>
              <a:rPr lang="en-US" dirty="0"/>
              <a:t>Easy to clean straw with no additional details brush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0950F-BF53-BFEF-DF18-17BE795BA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330" y="1897859"/>
            <a:ext cx="3419475" cy="466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5AF1D8-0C92-5A65-403A-24576FB0A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8874" y="2861651"/>
            <a:ext cx="3286125" cy="457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D107F9-17CD-F67E-5E6D-734924A80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18" y="3835219"/>
            <a:ext cx="3409950" cy="4286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7F39B2-8A6D-EDC2-EA35-F3A7C97A26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442"/>
          <a:stretch/>
        </p:blipFill>
        <p:spPr>
          <a:xfrm>
            <a:off x="945245" y="4799017"/>
            <a:ext cx="3287423" cy="438150"/>
          </a:xfrm>
          <a:prstGeom prst="rect">
            <a:avLst/>
          </a:prstGeom>
        </p:spPr>
      </p:pic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E5AAB80-7793-4E6B-A7CF-BAC123478E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3049" y="4304773"/>
            <a:ext cx="3651874" cy="2057221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24CD730-8A2C-726B-A327-550989EC06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56805" y="139462"/>
            <a:ext cx="681892" cy="622538"/>
          </a:xfrm>
          <a:prstGeom prst="rect">
            <a:avLst/>
          </a:prstGeom>
        </p:spPr>
      </p:pic>
      <p:pic>
        <p:nvPicPr>
          <p:cNvPr id="2050" name="Picture 2" descr="21414_221">
            <a:extLst>
              <a:ext uri="{FF2B5EF4-FFF2-40B4-BE49-F238E27FC236}">
                <a16:creationId xmlns:a16="http://schemas.microsoft.com/office/drawing/2014/main" id="{40063C1D-B545-4824-328D-22F339230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7" t="3067" r="28180" b="3333"/>
          <a:stretch/>
        </p:blipFill>
        <p:spPr bwMode="auto">
          <a:xfrm>
            <a:off x="309598" y="5333383"/>
            <a:ext cx="635647" cy="125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40F02D-C8EC-6525-CF73-4165C5F40FFE}"/>
              </a:ext>
            </a:extLst>
          </p:cNvPr>
          <p:cNvSpPr/>
          <p:nvPr/>
        </p:nvSpPr>
        <p:spPr>
          <a:xfrm>
            <a:off x="137160" y="6591415"/>
            <a:ext cx="3792332" cy="236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4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7D2D2F-0C05-4A92-890F-8D5B5AA51E33}"/>
              </a:ext>
            </a:extLst>
          </p:cNvPr>
          <p:cNvCxnSpPr>
            <a:cxnSpLocks/>
          </p:cNvCxnSpPr>
          <p:nvPr/>
        </p:nvCxnSpPr>
        <p:spPr>
          <a:xfrm>
            <a:off x="2300977" y="4658179"/>
            <a:ext cx="5803295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12CF4BF-EA00-4170-AF5E-4E28B906A4ED}"/>
              </a:ext>
            </a:extLst>
          </p:cNvPr>
          <p:cNvSpPr txBox="1"/>
          <p:nvPr/>
        </p:nvSpPr>
        <p:spPr>
          <a:xfrm>
            <a:off x="5281589" y="4073404"/>
            <a:ext cx="2320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MarselisSlabOT" panose="02010504030101020102"/>
                <a:ea typeface="+mn-ea"/>
                <a:cs typeface="+mn-cs"/>
              </a:rPr>
              <a:t>Straw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D75A58-506E-491A-985F-3F7B1B009B94}"/>
              </a:ext>
            </a:extLst>
          </p:cNvPr>
          <p:cNvSpPr txBox="1"/>
          <p:nvPr/>
        </p:nvSpPr>
        <p:spPr>
          <a:xfrm>
            <a:off x="2628662" y="4073404"/>
            <a:ext cx="2320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MarselisSlabOT" panose="02010504030101020102"/>
                <a:ea typeface="+mn-ea"/>
                <a:cs typeface="+mn-cs"/>
              </a:rPr>
              <a:t>Open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0E862F2-9EE0-4C9F-9D36-DDD1759530AC}"/>
              </a:ext>
            </a:extLst>
          </p:cNvPr>
          <p:cNvGrpSpPr/>
          <p:nvPr/>
        </p:nvGrpSpPr>
        <p:grpSpPr>
          <a:xfrm>
            <a:off x="3386086" y="4720491"/>
            <a:ext cx="816009" cy="584773"/>
            <a:chOff x="2001906" y="5151611"/>
            <a:chExt cx="816009" cy="584773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49ABA2A1-5601-4EC9-BFB4-07EC08002658}"/>
                </a:ext>
              </a:extLst>
            </p:cNvPr>
            <p:cNvSpPr/>
            <p:nvPr/>
          </p:nvSpPr>
          <p:spPr>
            <a:xfrm rot="10800000">
              <a:off x="2001906" y="5151611"/>
              <a:ext cx="816009" cy="584773"/>
            </a:xfrm>
            <a:prstGeom prst="round2Same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B72864-4AC8-4203-8FBF-483772059A98}"/>
                </a:ext>
              </a:extLst>
            </p:cNvPr>
            <p:cNvSpPr txBox="1"/>
            <p:nvPr/>
          </p:nvSpPr>
          <p:spPr>
            <a:xfrm>
              <a:off x="2122237" y="5254070"/>
              <a:ext cx="6409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4m+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5A16B6A-BB2D-49FA-836F-5BCF36181DD9}"/>
              </a:ext>
            </a:extLst>
          </p:cNvPr>
          <p:cNvGrpSpPr/>
          <p:nvPr/>
        </p:nvGrpSpPr>
        <p:grpSpPr>
          <a:xfrm>
            <a:off x="6034072" y="4720491"/>
            <a:ext cx="816009" cy="584773"/>
            <a:chOff x="5362149" y="5152362"/>
            <a:chExt cx="816009" cy="584773"/>
          </a:xfrm>
        </p:grpSpPr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9EBB6737-5865-4A45-A993-2531EC4CB689}"/>
                </a:ext>
              </a:extLst>
            </p:cNvPr>
            <p:cNvSpPr/>
            <p:nvPr/>
          </p:nvSpPr>
          <p:spPr>
            <a:xfrm rot="10800000">
              <a:off x="5362149" y="5152362"/>
              <a:ext cx="816009" cy="584773"/>
            </a:xfrm>
            <a:prstGeom prst="round2Same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457E94-628E-40FA-9C82-A0473C01A817}"/>
                </a:ext>
              </a:extLst>
            </p:cNvPr>
            <p:cNvSpPr txBox="1"/>
            <p:nvPr/>
          </p:nvSpPr>
          <p:spPr>
            <a:xfrm>
              <a:off x="5497239" y="5236560"/>
              <a:ext cx="6409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6m+</a:t>
              </a:r>
            </a:p>
          </p:txBody>
        </p:sp>
      </p:grpSp>
      <p:sp>
        <p:nvSpPr>
          <p:cNvPr id="26" name="Title 25">
            <a:extLst>
              <a:ext uri="{FF2B5EF4-FFF2-40B4-BE49-F238E27FC236}">
                <a16:creationId xmlns:a16="http://schemas.microsoft.com/office/drawing/2014/main" id="{9E5230BD-C885-5B3E-12A7-82A61A16F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 SIPPY’S IN STAGES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B5CF191-DFBB-D2CD-23AE-C5307A7A2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C’est</a:t>
            </a:r>
            <a:r>
              <a:rPr lang="en-US" dirty="0"/>
              <a:t> Magnifique!   </a:t>
            </a:r>
            <a:r>
              <a:rPr lang="en-US" i="1" dirty="0" err="1"/>
              <a:t>C’est</a:t>
            </a:r>
            <a:r>
              <a:rPr lang="en-US" i="1" dirty="0"/>
              <a:t> Silicone!™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1EECE-063A-DA14-8A3B-F7083A6C8913}"/>
              </a:ext>
            </a:extLst>
          </p:cNvPr>
          <p:cNvSpPr txBox="1"/>
          <p:nvPr/>
        </p:nvSpPr>
        <p:spPr>
          <a:xfrm>
            <a:off x="3343891" y="5407723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2oz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AAE29C-ABC2-50D0-0DAF-6EA6BE916765}"/>
              </a:ext>
            </a:extLst>
          </p:cNvPr>
          <p:cNvSpPr txBox="1"/>
          <p:nvPr/>
        </p:nvSpPr>
        <p:spPr>
          <a:xfrm>
            <a:off x="5946776" y="5407723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4oz</a:t>
            </a:r>
          </a:p>
        </p:txBody>
      </p:sp>
      <p:pic>
        <p:nvPicPr>
          <p:cNvPr id="2052" name="Picture 4" descr="31145_027">
            <a:extLst>
              <a:ext uri="{FF2B5EF4-FFF2-40B4-BE49-F238E27FC236}">
                <a16:creationId xmlns:a16="http://schemas.microsoft.com/office/drawing/2014/main" id="{CF45DA8D-E54E-696C-C25B-1108736452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3" t="6000" r="24271" b="7833"/>
          <a:stretch/>
        </p:blipFill>
        <p:spPr bwMode="auto">
          <a:xfrm>
            <a:off x="5394858" y="1323565"/>
            <a:ext cx="1907222" cy="279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31147_017">
            <a:extLst>
              <a:ext uri="{FF2B5EF4-FFF2-40B4-BE49-F238E27FC236}">
                <a16:creationId xmlns:a16="http://schemas.microsoft.com/office/drawing/2014/main" id="{788EF65C-3714-4D42-5456-803DF574B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6" t="40667" r="30000" b="10500"/>
          <a:stretch/>
        </p:blipFill>
        <p:spPr bwMode="auto">
          <a:xfrm>
            <a:off x="2809324" y="2559810"/>
            <a:ext cx="1639877" cy="157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9A4D7A-ED7B-2753-8ECB-9619B807CA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52" b="15506"/>
          <a:stretch/>
        </p:blipFill>
        <p:spPr>
          <a:xfrm>
            <a:off x="8480273" y="1149839"/>
            <a:ext cx="3511389" cy="4430345"/>
          </a:xfrm>
          <a:prstGeom prst="rect">
            <a:avLst/>
          </a:prstGeom>
        </p:spPr>
      </p:pic>
      <p:pic>
        <p:nvPicPr>
          <p:cNvPr id="8" name="Picture 7" descr="A picture containing text, toiletry&#10;&#10;Description automatically generated">
            <a:extLst>
              <a:ext uri="{FF2B5EF4-FFF2-40B4-BE49-F238E27FC236}">
                <a16:creationId xmlns:a16="http://schemas.microsoft.com/office/drawing/2014/main" id="{184AFCD8-8763-6104-65C8-4D1DE08307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26" t="12093" r="26955" b="14448"/>
          <a:stretch/>
        </p:blipFill>
        <p:spPr>
          <a:xfrm>
            <a:off x="71708" y="4825222"/>
            <a:ext cx="1258160" cy="1743218"/>
          </a:xfrm>
          <a:prstGeom prst="rect">
            <a:avLst/>
          </a:prstGeom>
        </p:spPr>
      </p:pic>
      <p:pic>
        <p:nvPicPr>
          <p:cNvPr id="15" name="Picture 2" descr="31147_172">
            <a:extLst>
              <a:ext uri="{FF2B5EF4-FFF2-40B4-BE49-F238E27FC236}">
                <a16:creationId xmlns:a16="http://schemas.microsoft.com/office/drawing/2014/main" id="{29C434AB-0D24-0A60-F5E3-9AE46BAA9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8" t="20098" r="27451" b="21848"/>
          <a:stretch/>
        </p:blipFill>
        <p:spPr bwMode="auto">
          <a:xfrm>
            <a:off x="1248904" y="5142759"/>
            <a:ext cx="1180653" cy="133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19B35BF-EB09-7927-DE71-FEB5565ADFF4}"/>
              </a:ext>
            </a:extLst>
          </p:cNvPr>
          <p:cNvSpPr/>
          <p:nvPr/>
        </p:nvSpPr>
        <p:spPr>
          <a:xfrm>
            <a:off x="137160" y="6591415"/>
            <a:ext cx="3792332" cy="236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71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9E5230BD-C885-5B3E-12A7-82A61A16F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READY, SET, SNACK!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B5CF191-DFBB-D2CD-23AE-C5307A7A2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C’est</a:t>
            </a:r>
            <a:r>
              <a:rPr lang="en-US" dirty="0"/>
              <a:t> Magnifique!   </a:t>
            </a:r>
            <a:r>
              <a:rPr lang="en-US" i="1" dirty="0" err="1"/>
              <a:t>C’est</a:t>
            </a:r>
            <a:r>
              <a:rPr lang="en-US" i="1" dirty="0"/>
              <a:t> Silicone!™</a:t>
            </a:r>
          </a:p>
        </p:txBody>
      </p:sp>
      <p:pic>
        <p:nvPicPr>
          <p:cNvPr id="1026" name="Picture 2" descr="38076_137">
            <a:extLst>
              <a:ext uri="{FF2B5EF4-FFF2-40B4-BE49-F238E27FC236}">
                <a16:creationId xmlns:a16="http://schemas.microsoft.com/office/drawing/2014/main" id="{69741578-B943-0613-45C7-999D3B2CD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8" t="16667" r="20598" b="11922"/>
          <a:stretch/>
        </p:blipFill>
        <p:spPr bwMode="auto">
          <a:xfrm>
            <a:off x="437663" y="4544425"/>
            <a:ext cx="1581420" cy="177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8076_242">
            <a:extLst>
              <a:ext uri="{FF2B5EF4-FFF2-40B4-BE49-F238E27FC236}">
                <a16:creationId xmlns:a16="http://schemas.microsoft.com/office/drawing/2014/main" id="{7561660E-E969-CA10-7D6C-865039A9B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t="17760" r="21419" b="12358"/>
          <a:stretch/>
        </p:blipFill>
        <p:spPr bwMode="auto">
          <a:xfrm>
            <a:off x="2108585" y="4544425"/>
            <a:ext cx="1508755" cy="170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’est Silicone!™ Snack Catcher with Lid">
            <a:extLst>
              <a:ext uri="{FF2B5EF4-FFF2-40B4-BE49-F238E27FC236}">
                <a16:creationId xmlns:a16="http://schemas.microsoft.com/office/drawing/2014/main" id="{FD415A05-EFAE-775B-5C12-7287C7F1D5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b="20703"/>
          <a:stretch/>
        </p:blipFill>
        <p:spPr bwMode="auto">
          <a:xfrm>
            <a:off x="8839721" y="742212"/>
            <a:ext cx="3288587" cy="308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cup, indoor, tableware, dishware&#10;&#10;Description automatically generated">
            <a:extLst>
              <a:ext uri="{FF2B5EF4-FFF2-40B4-BE49-F238E27FC236}">
                <a16:creationId xmlns:a16="http://schemas.microsoft.com/office/drawing/2014/main" id="{86EDB074-D3DD-7757-90F3-888478F9D1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1960" t="15946" r="-1523" b="-1854"/>
          <a:stretch/>
        </p:blipFill>
        <p:spPr>
          <a:xfrm>
            <a:off x="3617340" y="2024406"/>
            <a:ext cx="4526291" cy="3148989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DF045E-00A8-2941-BE49-D8466FDB4EAD}"/>
              </a:ext>
            </a:extLst>
          </p:cNvPr>
          <p:cNvSpPr/>
          <p:nvPr/>
        </p:nvSpPr>
        <p:spPr>
          <a:xfrm>
            <a:off x="137160" y="6591415"/>
            <a:ext cx="3792332" cy="236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21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F9043-9E8B-ECBC-D4EF-04C1DD91F1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2" descr="Bambou_Dinnerware_Collection_Bundle_028">
            <a:extLst>
              <a:ext uri="{FF2B5EF4-FFF2-40B4-BE49-F238E27FC236}">
                <a16:creationId xmlns:a16="http://schemas.microsoft.com/office/drawing/2014/main" id="{89B4C1F8-B210-984C-7921-CC345852D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6" b="17004"/>
          <a:stretch/>
        </p:blipFill>
        <p:spPr bwMode="auto">
          <a:xfrm>
            <a:off x="5369025" y="2111512"/>
            <a:ext cx="6252129" cy="381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900379_303">
            <a:extLst>
              <a:ext uri="{FF2B5EF4-FFF2-40B4-BE49-F238E27FC236}">
                <a16:creationId xmlns:a16="http://schemas.microsoft.com/office/drawing/2014/main" id="{0C1E950E-9E89-CD35-2EB3-DCBBFE47A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" t="9816" r="14009" b="15498"/>
          <a:stretch/>
        </p:blipFill>
        <p:spPr bwMode="auto">
          <a:xfrm>
            <a:off x="2002243" y="5267569"/>
            <a:ext cx="1393410" cy="127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17539_304">
            <a:extLst>
              <a:ext uri="{FF2B5EF4-FFF2-40B4-BE49-F238E27FC236}">
                <a16:creationId xmlns:a16="http://schemas.microsoft.com/office/drawing/2014/main" id="{7014A197-4986-D888-B2DB-B90EAA28C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" t="9517" r="11033" b="14703"/>
          <a:stretch/>
        </p:blipFill>
        <p:spPr bwMode="auto">
          <a:xfrm>
            <a:off x="381001" y="5145313"/>
            <a:ext cx="1621242" cy="142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900393_020">
            <a:extLst>
              <a:ext uri="{FF2B5EF4-FFF2-40B4-BE49-F238E27FC236}">
                <a16:creationId xmlns:a16="http://schemas.microsoft.com/office/drawing/2014/main" id="{FF24B498-6DBD-1BB1-FED2-2C499465F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4" t="14176" r="26206" b="12417"/>
          <a:stretch/>
        </p:blipFill>
        <p:spPr bwMode="auto">
          <a:xfrm>
            <a:off x="3395653" y="5276506"/>
            <a:ext cx="961927" cy="127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52C15802-9752-797B-DC8E-2AF3E5D8B5FA}"/>
              </a:ext>
            </a:extLst>
          </p:cNvPr>
          <p:cNvSpPr txBox="1">
            <a:spLocks/>
          </p:cNvSpPr>
          <p:nvPr/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MarselisSlabOT" panose="02010504030101020102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BBEC5"/>
                </a:solidFill>
                <a:effectLst/>
                <a:uLnTx/>
                <a:uFillTx/>
                <a:latin typeface="MarselisSlabOT" panose="02010504030101020102" pitchFamily="2" charset="77"/>
                <a:ea typeface="+mj-ea"/>
                <a:cs typeface="+mj-cs"/>
              </a:rPr>
              <a:t>SUITE SUSTAINABILITY!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F804BBD3-0A1E-52E4-E3F8-54B92E242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5537" y="152977"/>
            <a:ext cx="1455463" cy="13287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18786F-18EA-249F-23AF-0E82DFAAA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580" y="1341456"/>
            <a:ext cx="4191000" cy="3981450"/>
          </a:xfrm>
          <a:prstGeom prst="rect">
            <a:avLst/>
          </a:prstGeom>
        </p:spPr>
      </p:pic>
      <p:sp>
        <p:nvSpPr>
          <p:cNvPr id="2" name="Text Placeholder 26">
            <a:extLst>
              <a:ext uri="{FF2B5EF4-FFF2-40B4-BE49-F238E27FC236}">
                <a16:creationId xmlns:a16="http://schemas.microsoft.com/office/drawing/2014/main" id="{32B7F52C-00C5-7CE1-3DB4-2ED0400013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762000"/>
            <a:ext cx="11430000" cy="457200"/>
          </a:xfrm>
        </p:spPr>
        <p:txBody>
          <a:bodyPr/>
          <a:lstStyle/>
          <a:p>
            <a:r>
              <a:rPr lang="en-US" dirty="0"/>
              <a:t>BAMBOU™ Mealtime Suite</a:t>
            </a:r>
            <a:endParaRPr lang="en-US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14CF85-32E4-BDE5-26A0-9EF557036C32}"/>
              </a:ext>
            </a:extLst>
          </p:cNvPr>
          <p:cNvSpPr/>
          <p:nvPr/>
        </p:nvSpPr>
        <p:spPr>
          <a:xfrm>
            <a:off x="137160" y="6591415"/>
            <a:ext cx="3792332" cy="236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23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17178_057">
            <a:extLst>
              <a:ext uri="{FF2B5EF4-FFF2-40B4-BE49-F238E27FC236}">
                <a16:creationId xmlns:a16="http://schemas.microsoft.com/office/drawing/2014/main" id="{E4BF7DA8-5670-5260-16DF-81555B1D2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561" y="1370622"/>
            <a:ext cx="4725377" cy="472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F9043-9E8B-ECBC-D4EF-04C1DD91F1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94F10BB-1CE5-EA40-A671-D00EC1A2201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52C15802-9752-797B-DC8E-2AF3E5D8B5FA}"/>
              </a:ext>
            </a:extLst>
          </p:cNvPr>
          <p:cNvSpPr txBox="1">
            <a:spLocks/>
          </p:cNvSpPr>
          <p:nvPr/>
        </p:nvSpPr>
        <p:spPr>
          <a:xfrm>
            <a:off x="381000" y="289560"/>
            <a:ext cx="11430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MarselisSlabOT" panose="02010504030101020102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BBEC5"/>
                </a:solidFill>
                <a:effectLst/>
                <a:uLnTx/>
                <a:uFillTx/>
                <a:latin typeface="MarselisSlabOT" panose="02010504030101020102" pitchFamily="2" charset="77"/>
                <a:ea typeface="+mj-ea"/>
                <a:cs typeface="+mj-cs"/>
              </a:rPr>
              <a:t>FLOAT</a:t>
            </a:r>
          </a:p>
        </p:txBody>
      </p:sp>
      <p:sp>
        <p:nvSpPr>
          <p:cNvPr id="2" name="Text Placeholder 26">
            <a:extLst>
              <a:ext uri="{FF2B5EF4-FFF2-40B4-BE49-F238E27FC236}">
                <a16:creationId xmlns:a16="http://schemas.microsoft.com/office/drawing/2014/main" id="{32B7F52C-00C5-7CE1-3DB4-2ED0400013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762000"/>
            <a:ext cx="11430000" cy="457200"/>
          </a:xfrm>
        </p:spPr>
        <p:txBody>
          <a:bodyPr/>
          <a:lstStyle/>
          <a:p>
            <a:r>
              <a:rPr lang="en-US" dirty="0"/>
              <a:t>Light as a feather.</a:t>
            </a:r>
          </a:p>
        </p:txBody>
      </p:sp>
      <p:pic>
        <p:nvPicPr>
          <p:cNvPr id="1026" name="Picture 2" descr="Float Foldable Highchair 4_0553_RT">
            <a:extLst>
              <a:ext uri="{FF2B5EF4-FFF2-40B4-BE49-F238E27FC236}">
                <a16:creationId xmlns:a16="http://schemas.microsoft.com/office/drawing/2014/main" id="{A6167804-97A4-2CF4-0CF0-FC8707A91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657" y="2368306"/>
            <a:ext cx="4336840" cy="303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7178_Float_Foldable_High_Chair__038">
            <a:extLst>
              <a:ext uri="{FF2B5EF4-FFF2-40B4-BE49-F238E27FC236}">
                <a16:creationId xmlns:a16="http://schemas.microsoft.com/office/drawing/2014/main" id="{4E0E8084-8292-B74C-B327-1BBB36747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" t="9282" r="13760" b="3333"/>
          <a:stretch/>
        </p:blipFill>
        <p:spPr bwMode="auto">
          <a:xfrm>
            <a:off x="132863" y="4845398"/>
            <a:ext cx="1547445" cy="170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7178_037">
            <a:extLst>
              <a:ext uri="{FF2B5EF4-FFF2-40B4-BE49-F238E27FC236}">
                <a16:creationId xmlns:a16="http://schemas.microsoft.com/office/drawing/2014/main" id="{3EBE1967-CD45-93BE-AC85-6A7458CB6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2" t="9008" r="39880"/>
          <a:stretch/>
        </p:blipFill>
        <p:spPr bwMode="auto">
          <a:xfrm>
            <a:off x="5725477" y="1809261"/>
            <a:ext cx="1694522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040C27-F6FD-0697-EF1B-57C34142F057}"/>
              </a:ext>
            </a:extLst>
          </p:cNvPr>
          <p:cNvSpPr/>
          <p:nvPr/>
        </p:nvSpPr>
        <p:spPr>
          <a:xfrm>
            <a:off x="137160" y="6591415"/>
            <a:ext cx="3792332" cy="236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52779"/>
      </p:ext>
    </p:extLst>
  </p:cSld>
  <p:clrMapOvr>
    <a:masterClrMapping/>
  </p:clrMapOvr>
</p:sld>
</file>

<file path=ppt/theme/theme1.xml><?xml version="1.0" encoding="utf-8"?>
<a:theme xmlns:a="http://schemas.openxmlformats.org/drawingml/2006/main" name="Inner Slides">
  <a:themeElements>
    <a:clrScheme name="Munchkin Color Theme">
      <a:dk1>
        <a:srgbClr val="777877"/>
      </a:dk1>
      <a:lt1>
        <a:srgbClr val="FFFFFF"/>
      </a:lt1>
      <a:dk2>
        <a:srgbClr val="E41D2B"/>
      </a:dk2>
      <a:lt2>
        <a:srgbClr val="FFFFFF"/>
      </a:lt2>
      <a:accent1>
        <a:srgbClr val="2BBEC5"/>
      </a:accent1>
      <a:accent2>
        <a:srgbClr val="77C042"/>
      </a:accent2>
      <a:accent3>
        <a:srgbClr val="FBAE2C"/>
      </a:accent3>
      <a:accent4>
        <a:srgbClr val="F16D6A"/>
      </a:accent4>
      <a:accent5>
        <a:srgbClr val="2BBDC4"/>
      </a:accent5>
      <a:accent6>
        <a:srgbClr val="77C042"/>
      </a:accent6>
      <a:hlink>
        <a:srgbClr val="A7A8AB"/>
      </a:hlink>
      <a:folHlink>
        <a:srgbClr val="A7A8A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 Munchkin Template" id="{9A8BB95F-FC1E-9442-BAD9-763683D0D4BD}" vid="{3B4BAE1C-3859-3340-8BB8-BC0F5037C4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113</Words>
  <Application>Microsoft Macintosh PowerPoint</Application>
  <PresentationFormat>Widescreen</PresentationFormat>
  <Paragraphs>30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MarselisSlabOT</vt:lpstr>
      <vt:lpstr>Inner Slides</vt:lpstr>
      <vt:lpstr>PowerPoint Presentation</vt:lpstr>
      <vt:lpstr>SIMPLE CLEAN™ STRAW CUP</vt:lpstr>
      <vt:lpstr>SOFT SIPPY’S IN STAGES</vt:lpstr>
      <vt:lpstr>READY, SET, SNACK!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Ohemaah Ntiamoah</dc:creator>
  <cp:lastModifiedBy>Ohemaah Ntiamoah</cp:lastModifiedBy>
  <cp:revision>2</cp:revision>
  <dcterms:created xsi:type="dcterms:W3CDTF">2023-03-31T18:52:53Z</dcterms:created>
  <dcterms:modified xsi:type="dcterms:W3CDTF">2025-04-11T04:58:30Z</dcterms:modified>
</cp:coreProperties>
</file>